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Lst>
  <p:notesMasterIdLst>
    <p:notesMasterId r:id="rId20"/>
  </p:notesMasterIdLst>
  <p:handoutMasterIdLst>
    <p:handoutMasterId r:id="rId21"/>
  </p:handoutMasterIdLst>
  <p:sldIdLst>
    <p:sldId id="256" r:id="rId3"/>
    <p:sldId id="327" r:id="rId4"/>
    <p:sldId id="309" r:id="rId5"/>
    <p:sldId id="310" r:id="rId6"/>
    <p:sldId id="311" r:id="rId7"/>
    <p:sldId id="312" r:id="rId8"/>
    <p:sldId id="313" r:id="rId9"/>
    <p:sldId id="314" r:id="rId10"/>
    <p:sldId id="315" r:id="rId11"/>
    <p:sldId id="326" r:id="rId12"/>
    <p:sldId id="317" r:id="rId13"/>
    <p:sldId id="318" r:id="rId14"/>
    <p:sldId id="319" r:id="rId15"/>
    <p:sldId id="320" r:id="rId16"/>
    <p:sldId id="321" r:id="rId17"/>
    <p:sldId id="322" r:id="rId18"/>
    <p:sldId id="323" r:id="rId19"/>
  </p:sldIdLst>
  <p:sldSz cx="9144000" cy="6858000" type="screen4x3"/>
  <p:notesSz cx="9220200" cy="6946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759">
          <p15:clr>
            <a:srgbClr val="A4A3A4"/>
          </p15:clr>
        </p15:guide>
      </p15:sldGuideLst>
    </p:ext>
    <p:ext uri="{2D200454-40CA-4A62-9FC3-DE9A4176ACB9}">
      <p15:notesGuideLst xmlns:p15="http://schemas.microsoft.com/office/powerpoint/2012/main">
        <p15:guide id="1" orient="horz" pos="2188" userDrawn="1">
          <p15:clr>
            <a:srgbClr val="A4A3A4"/>
          </p15:clr>
        </p15:guide>
        <p15:guide id="2" pos="29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5965" autoAdjust="0"/>
  </p:normalViewPr>
  <p:slideViewPr>
    <p:cSldViewPr snapToGrid="0" showGuides="1">
      <p:cViewPr varScale="1">
        <p:scale>
          <a:sx n="74" d="100"/>
          <a:sy n="74" d="100"/>
        </p:scale>
        <p:origin x="1354" y="67"/>
      </p:cViewPr>
      <p:guideLst>
        <p:guide orient="horz" pos="2160"/>
        <p:guide pos="288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2188"/>
        <p:guide pos="29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F74FA0-58E6-4AA8-896B-8656000E3CF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78A1DDD-8003-46B5-B569-48F0BF5819C3}">
      <dgm:prSet phldrT="[Text]"/>
      <dgm:spPr/>
      <dgm:t>
        <a:bodyPr/>
        <a:lstStyle/>
        <a:p>
          <a:r>
            <a:rPr lang="en-US" dirty="0">
              <a:latin typeface="Arial"/>
              <a:cs typeface="Arial"/>
            </a:rPr>
            <a:t>Hypothesize</a:t>
          </a:r>
        </a:p>
      </dgm:t>
    </dgm:pt>
    <dgm:pt modelId="{E30ED60D-DE9F-4652-AD77-4190BD215864}" type="parTrans" cxnId="{11CF071E-258E-4B41-B241-6CB0DCD715F2}">
      <dgm:prSet/>
      <dgm:spPr/>
      <dgm:t>
        <a:bodyPr/>
        <a:lstStyle/>
        <a:p>
          <a:endParaRPr lang="en-US"/>
        </a:p>
      </dgm:t>
    </dgm:pt>
    <dgm:pt modelId="{2639FEC7-1688-46F0-8CF0-A24BF3593E31}" type="sibTrans" cxnId="{11CF071E-258E-4B41-B241-6CB0DCD715F2}">
      <dgm:prSet/>
      <dgm:spPr/>
      <dgm:t>
        <a:bodyPr/>
        <a:lstStyle/>
        <a:p>
          <a:endParaRPr lang="en-US"/>
        </a:p>
      </dgm:t>
    </dgm:pt>
    <dgm:pt modelId="{F28AA9D8-E4F0-4D93-AE87-58F99B4B8D75}">
      <dgm:prSet phldrT="[Text]"/>
      <dgm:spPr/>
      <dgm:t>
        <a:bodyPr/>
        <a:lstStyle/>
        <a:p>
          <a:r>
            <a:rPr lang="en-US" dirty="0">
              <a:latin typeface="Arial"/>
              <a:cs typeface="Arial"/>
            </a:rPr>
            <a:t>Experiment</a:t>
          </a:r>
        </a:p>
      </dgm:t>
    </dgm:pt>
    <dgm:pt modelId="{00A8FFCF-2594-4441-BB25-AFCB5D36D969}" type="parTrans" cxnId="{DED11751-6672-4636-B469-EF60F695DB15}">
      <dgm:prSet/>
      <dgm:spPr/>
      <dgm:t>
        <a:bodyPr/>
        <a:lstStyle/>
        <a:p>
          <a:endParaRPr lang="en-US"/>
        </a:p>
      </dgm:t>
    </dgm:pt>
    <dgm:pt modelId="{EE36B961-C4D7-48DD-9A46-2E9A0B5D9DB6}" type="sibTrans" cxnId="{DED11751-6672-4636-B469-EF60F695DB15}">
      <dgm:prSet/>
      <dgm:spPr/>
      <dgm:t>
        <a:bodyPr/>
        <a:lstStyle/>
        <a:p>
          <a:endParaRPr lang="en-US"/>
        </a:p>
      </dgm:t>
    </dgm:pt>
    <dgm:pt modelId="{82BD30EC-1DAD-4B54-8D2D-DAB22864DF1C}">
      <dgm:prSet phldrT="[Text]"/>
      <dgm:spPr/>
      <dgm:t>
        <a:bodyPr/>
        <a:lstStyle/>
        <a:p>
          <a:r>
            <a:rPr lang="en-US" dirty="0">
              <a:latin typeface="Arial"/>
              <a:cs typeface="Arial"/>
            </a:rPr>
            <a:t>Evaluate</a:t>
          </a:r>
        </a:p>
      </dgm:t>
    </dgm:pt>
    <dgm:pt modelId="{89FC3E05-5857-4183-A4A1-4773E631A22F}" type="parTrans" cxnId="{4A4DEDF8-433B-4F4C-916E-C0EDB57AB2CC}">
      <dgm:prSet/>
      <dgm:spPr/>
      <dgm:t>
        <a:bodyPr/>
        <a:lstStyle/>
        <a:p>
          <a:endParaRPr lang="en-US"/>
        </a:p>
      </dgm:t>
    </dgm:pt>
    <dgm:pt modelId="{5109AC50-BBEE-4FF3-AE35-CE5B256625DE}" type="sibTrans" cxnId="{4A4DEDF8-433B-4F4C-916E-C0EDB57AB2CC}">
      <dgm:prSet/>
      <dgm:spPr/>
      <dgm:t>
        <a:bodyPr/>
        <a:lstStyle/>
        <a:p>
          <a:endParaRPr lang="en-US"/>
        </a:p>
      </dgm:t>
    </dgm:pt>
    <dgm:pt modelId="{9AA7BD13-8D46-48B7-A101-46A442ADCE91}" type="pres">
      <dgm:prSet presAssocID="{12F74FA0-58E6-4AA8-896B-8656000E3CFE}" presName="Name0" presStyleCnt="0">
        <dgm:presLayoutVars>
          <dgm:dir/>
          <dgm:resizeHandles val="exact"/>
        </dgm:presLayoutVars>
      </dgm:prSet>
      <dgm:spPr/>
    </dgm:pt>
    <dgm:pt modelId="{1BAA1826-95AC-4FE1-B94D-7BBADE0AC92C}" type="pres">
      <dgm:prSet presAssocID="{12F74FA0-58E6-4AA8-896B-8656000E3CFE}" presName="cycle" presStyleCnt="0"/>
      <dgm:spPr/>
    </dgm:pt>
    <dgm:pt modelId="{D1AF1103-18E3-48C6-B29B-58B6851CF7FA}" type="pres">
      <dgm:prSet presAssocID="{E78A1DDD-8003-46B5-B569-48F0BF5819C3}" presName="nodeFirstNode" presStyleLbl="node1" presStyleIdx="0" presStyleCnt="3">
        <dgm:presLayoutVars>
          <dgm:bulletEnabled val="1"/>
        </dgm:presLayoutVars>
      </dgm:prSet>
      <dgm:spPr/>
    </dgm:pt>
    <dgm:pt modelId="{0BDCA95E-A5DC-4030-A73E-BC2282BE83C8}" type="pres">
      <dgm:prSet presAssocID="{2639FEC7-1688-46F0-8CF0-A24BF3593E31}" presName="sibTransFirstNode" presStyleLbl="bgShp" presStyleIdx="0" presStyleCnt="1"/>
      <dgm:spPr/>
    </dgm:pt>
    <dgm:pt modelId="{6EFE9C24-FB69-4C7F-A85F-1EDDBE83BE49}" type="pres">
      <dgm:prSet presAssocID="{F28AA9D8-E4F0-4D93-AE87-58F99B4B8D75}" presName="nodeFollowingNodes" presStyleLbl="node1" presStyleIdx="1" presStyleCnt="3">
        <dgm:presLayoutVars>
          <dgm:bulletEnabled val="1"/>
        </dgm:presLayoutVars>
      </dgm:prSet>
      <dgm:spPr/>
    </dgm:pt>
    <dgm:pt modelId="{69BC11B4-D63C-443B-B8EC-8B7FA7A27F69}" type="pres">
      <dgm:prSet presAssocID="{82BD30EC-1DAD-4B54-8D2D-DAB22864DF1C}" presName="nodeFollowingNodes" presStyleLbl="node1" presStyleIdx="2" presStyleCnt="3">
        <dgm:presLayoutVars>
          <dgm:bulletEnabled val="1"/>
        </dgm:presLayoutVars>
      </dgm:prSet>
      <dgm:spPr/>
    </dgm:pt>
  </dgm:ptLst>
  <dgm:cxnLst>
    <dgm:cxn modelId="{11CF071E-258E-4B41-B241-6CB0DCD715F2}" srcId="{12F74FA0-58E6-4AA8-896B-8656000E3CFE}" destId="{E78A1DDD-8003-46B5-B569-48F0BF5819C3}" srcOrd="0" destOrd="0" parTransId="{E30ED60D-DE9F-4652-AD77-4190BD215864}" sibTransId="{2639FEC7-1688-46F0-8CF0-A24BF3593E31}"/>
    <dgm:cxn modelId="{3F1A0762-444A-6145-A628-A4435C3B8C97}" type="presOf" srcId="{82BD30EC-1DAD-4B54-8D2D-DAB22864DF1C}" destId="{69BC11B4-D63C-443B-B8EC-8B7FA7A27F69}" srcOrd="0" destOrd="0" presId="urn:microsoft.com/office/officeart/2005/8/layout/cycle3"/>
    <dgm:cxn modelId="{DED11751-6672-4636-B469-EF60F695DB15}" srcId="{12F74FA0-58E6-4AA8-896B-8656000E3CFE}" destId="{F28AA9D8-E4F0-4D93-AE87-58F99B4B8D75}" srcOrd="1" destOrd="0" parTransId="{00A8FFCF-2594-4441-BB25-AFCB5D36D969}" sibTransId="{EE36B961-C4D7-48DD-9A46-2E9A0B5D9DB6}"/>
    <dgm:cxn modelId="{7C28C072-E27A-5E4A-9452-099EEBD51389}" type="presOf" srcId="{12F74FA0-58E6-4AA8-896B-8656000E3CFE}" destId="{9AA7BD13-8D46-48B7-A101-46A442ADCE91}" srcOrd="0" destOrd="0" presId="urn:microsoft.com/office/officeart/2005/8/layout/cycle3"/>
    <dgm:cxn modelId="{D4C58E7E-13DA-8F45-A88D-4C435C333C72}" type="presOf" srcId="{F28AA9D8-E4F0-4D93-AE87-58F99B4B8D75}" destId="{6EFE9C24-FB69-4C7F-A85F-1EDDBE83BE49}" srcOrd="0" destOrd="0" presId="urn:microsoft.com/office/officeart/2005/8/layout/cycle3"/>
    <dgm:cxn modelId="{1BE0FBAD-1CDA-E549-AD71-76D8BAEF5673}" type="presOf" srcId="{2639FEC7-1688-46F0-8CF0-A24BF3593E31}" destId="{0BDCA95E-A5DC-4030-A73E-BC2282BE83C8}" srcOrd="0" destOrd="0" presId="urn:microsoft.com/office/officeart/2005/8/layout/cycle3"/>
    <dgm:cxn modelId="{DE34BEEA-37A9-7F46-90EA-A7DE92A406FC}" type="presOf" srcId="{E78A1DDD-8003-46B5-B569-48F0BF5819C3}" destId="{D1AF1103-18E3-48C6-B29B-58B6851CF7FA}" srcOrd="0" destOrd="0" presId="urn:microsoft.com/office/officeart/2005/8/layout/cycle3"/>
    <dgm:cxn modelId="{4A4DEDF8-433B-4F4C-916E-C0EDB57AB2CC}" srcId="{12F74FA0-58E6-4AA8-896B-8656000E3CFE}" destId="{82BD30EC-1DAD-4B54-8D2D-DAB22864DF1C}" srcOrd="2" destOrd="0" parTransId="{89FC3E05-5857-4183-A4A1-4773E631A22F}" sibTransId="{5109AC50-BBEE-4FF3-AE35-CE5B256625DE}"/>
    <dgm:cxn modelId="{02E8A338-657A-3543-8E69-B52B0BB0DCAE}" type="presParOf" srcId="{9AA7BD13-8D46-48B7-A101-46A442ADCE91}" destId="{1BAA1826-95AC-4FE1-B94D-7BBADE0AC92C}" srcOrd="0" destOrd="0" presId="urn:microsoft.com/office/officeart/2005/8/layout/cycle3"/>
    <dgm:cxn modelId="{C762BDA9-DDA0-1449-92CF-D1C99BD8D4A9}" type="presParOf" srcId="{1BAA1826-95AC-4FE1-B94D-7BBADE0AC92C}" destId="{D1AF1103-18E3-48C6-B29B-58B6851CF7FA}" srcOrd="0" destOrd="0" presId="urn:microsoft.com/office/officeart/2005/8/layout/cycle3"/>
    <dgm:cxn modelId="{69EFC13D-B6F5-0A40-A922-FF2051F263C0}" type="presParOf" srcId="{1BAA1826-95AC-4FE1-B94D-7BBADE0AC92C}" destId="{0BDCA95E-A5DC-4030-A73E-BC2282BE83C8}" srcOrd="1" destOrd="0" presId="urn:microsoft.com/office/officeart/2005/8/layout/cycle3"/>
    <dgm:cxn modelId="{8C93B779-7723-D945-A4D4-F7677694DBEC}" type="presParOf" srcId="{1BAA1826-95AC-4FE1-B94D-7BBADE0AC92C}" destId="{6EFE9C24-FB69-4C7F-A85F-1EDDBE83BE49}" srcOrd="2" destOrd="0" presId="urn:microsoft.com/office/officeart/2005/8/layout/cycle3"/>
    <dgm:cxn modelId="{24F4AC4E-86FB-7448-A50A-1BE1EF57C072}" type="presParOf" srcId="{1BAA1826-95AC-4FE1-B94D-7BBADE0AC92C}" destId="{69BC11B4-D63C-443B-B8EC-8B7FA7A27F69}" srcOrd="3"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F74FA0-58E6-4AA8-896B-8656000E3CF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78A1DDD-8003-46B5-B569-48F0BF5819C3}">
      <dgm:prSet phldrT="[Text]" custT="1"/>
      <dgm:spPr/>
      <dgm:t>
        <a:bodyPr/>
        <a:lstStyle/>
        <a:p>
          <a:r>
            <a:rPr lang="en-US" sz="1100" dirty="0">
              <a:latin typeface="Arial"/>
              <a:cs typeface="Arial"/>
            </a:rPr>
            <a:t>Plan</a:t>
          </a:r>
        </a:p>
      </dgm:t>
    </dgm:pt>
    <dgm:pt modelId="{E30ED60D-DE9F-4652-AD77-4190BD215864}" type="parTrans" cxnId="{11CF071E-258E-4B41-B241-6CB0DCD715F2}">
      <dgm:prSet/>
      <dgm:spPr/>
      <dgm:t>
        <a:bodyPr/>
        <a:lstStyle/>
        <a:p>
          <a:endParaRPr lang="en-US"/>
        </a:p>
      </dgm:t>
    </dgm:pt>
    <dgm:pt modelId="{2639FEC7-1688-46F0-8CF0-A24BF3593E31}" type="sibTrans" cxnId="{11CF071E-258E-4B41-B241-6CB0DCD715F2}">
      <dgm:prSet/>
      <dgm:spPr/>
      <dgm:t>
        <a:bodyPr/>
        <a:lstStyle/>
        <a:p>
          <a:endParaRPr lang="en-US"/>
        </a:p>
      </dgm:t>
    </dgm:pt>
    <dgm:pt modelId="{3406EC8C-465F-4841-B23D-9F507C5A3010}">
      <dgm:prSet phldrT="[Text]" custT="1"/>
      <dgm:spPr/>
      <dgm:t>
        <a:bodyPr/>
        <a:lstStyle/>
        <a:p>
          <a:r>
            <a:rPr lang="en-US" sz="1100" dirty="0">
              <a:latin typeface="Arial"/>
              <a:cs typeface="Arial"/>
            </a:rPr>
            <a:t>Do</a:t>
          </a:r>
        </a:p>
      </dgm:t>
    </dgm:pt>
    <dgm:pt modelId="{6E81B90C-1E4E-4E84-9244-A5649C601F2D}" type="parTrans" cxnId="{89CDDED5-8C69-4519-9FF3-0ECE47A25937}">
      <dgm:prSet/>
      <dgm:spPr/>
      <dgm:t>
        <a:bodyPr/>
        <a:lstStyle/>
        <a:p>
          <a:endParaRPr lang="en-US"/>
        </a:p>
      </dgm:t>
    </dgm:pt>
    <dgm:pt modelId="{F462A1D2-6DE1-41C2-987E-34C3ABFA681C}" type="sibTrans" cxnId="{89CDDED5-8C69-4519-9FF3-0ECE47A25937}">
      <dgm:prSet/>
      <dgm:spPr/>
      <dgm:t>
        <a:bodyPr/>
        <a:lstStyle/>
        <a:p>
          <a:endParaRPr lang="en-US"/>
        </a:p>
      </dgm:t>
    </dgm:pt>
    <dgm:pt modelId="{F28AA9D8-E4F0-4D93-AE87-58F99B4B8D75}">
      <dgm:prSet phldrT="[Text]" custT="1"/>
      <dgm:spPr/>
      <dgm:t>
        <a:bodyPr/>
        <a:lstStyle/>
        <a:p>
          <a:r>
            <a:rPr lang="en-US" sz="1100" dirty="0">
              <a:latin typeface="Arial"/>
              <a:cs typeface="Arial"/>
            </a:rPr>
            <a:t>Study</a:t>
          </a:r>
        </a:p>
      </dgm:t>
    </dgm:pt>
    <dgm:pt modelId="{00A8FFCF-2594-4441-BB25-AFCB5D36D969}" type="parTrans" cxnId="{DED11751-6672-4636-B469-EF60F695DB15}">
      <dgm:prSet/>
      <dgm:spPr/>
      <dgm:t>
        <a:bodyPr/>
        <a:lstStyle/>
        <a:p>
          <a:endParaRPr lang="en-US"/>
        </a:p>
      </dgm:t>
    </dgm:pt>
    <dgm:pt modelId="{EE36B961-C4D7-48DD-9A46-2E9A0B5D9DB6}" type="sibTrans" cxnId="{DED11751-6672-4636-B469-EF60F695DB15}">
      <dgm:prSet/>
      <dgm:spPr/>
      <dgm:t>
        <a:bodyPr/>
        <a:lstStyle/>
        <a:p>
          <a:endParaRPr lang="en-US"/>
        </a:p>
      </dgm:t>
    </dgm:pt>
    <dgm:pt modelId="{B4D2E117-B975-4676-9C90-F9E2A5601770}">
      <dgm:prSet phldrT="[Text]" custT="1"/>
      <dgm:spPr/>
      <dgm:t>
        <a:bodyPr/>
        <a:lstStyle/>
        <a:p>
          <a:r>
            <a:rPr lang="en-US" sz="1100" dirty="0">
              <a:latin typeface="Arial"/>
              <a:cs typeface="Arial"/>
            </a:rPr>
            <a:t>Act</a:t>
          </a:r>
        </a:p>
      </dgm:t>
    </dgm:pt>
    <dgm:pt modelId="{FE8BF9C4-598D-4C11-8306-5AFD06B96C85}" type="parTrans" cxnId="{DFDAAEFA-880B-4D52-8AD8-9C2F56D1DC54}">
      <dgm:prSet/>
      <dgm:spPr/>
      <dgm:t>
        <a:bodyPr/>
        <a:lstStyle/>
        <a:p>
          <a:endParaRPr lang="en-US"/>
        </a:p>
      </dgm:t>
    </dgm:pt>
    <dgm:pt modelId="{74356B4D-F948-4939-B980-02EA55D22C4B}" type="sibTrans" cxnId="{DFDAAEFA-880B-4D52-8AD8-9C2F56D1DC54}">
      <dgm:prSet/>
      <dgm:spPr/>
      <dgm:t>
        <a:bodyPr/>
        <a:lstStyle/>
        <a:p>
          <a:endParaRPr lang="en-US"/>
        </a:p>
      </dgm:t>
    </dgm:pt>
    <dgm:pt modelId="{9AA7BD13-8D46-48B7-A101-46A442ADCE91}" type="pres">
      <dgm:prSet presAssocID="{12F74FA0-58E6-4AA8-896B-8656000E3CFE}" presName="Name0" presStyleCnt="0">
        <dgm:presLayoutVars>
          <dgm:dir/>
          <dgm:resizeHandles val="exact"/>
        </dgm:presLayoutVars>
      </dgm:prSet>
      <dgm:spPr/>
    </dgm:pt>
    <dgm:pt modelId="{1BAA1826-95AC-4FE1-B94D-7BBADE0AC92C}" type="pres">
      <dgm:prSet presAssocID="{12F74FA0-58E6-4AA8-896B-8656000E3CFE}" presName="cycle" presStyleCnt="0"/>
      <dgm:spPr/>
    </dgm:pt>
    <dgm:pt modelId="{D1AF1103-18E3-48C6-B29B-58B6851CF7FA}" type="pres">
      <dgm:prSet presAssocID="{E78A1DDD-8003-46B5-B569-48F0BF5819C3}" presName="nodeFirstNode" presStyleLbl="node1" presStyleIdx="0" presStyleCnt="4">
        <dgm:presLayoutVars>
          <dgm:bulletEnabled val="1"/>
        </dgm:presLayoutVars>
      </dgm:prSet>
      <dgm:spPr/>
    </dgm:pt>
    <dgm:pt modelId="{0BDCA95E-A5DC-4030-A73E-BC2282BE83C8}" type="pres">
      <dgm:prSet presAssocID="{2639FEC7-1688-46F0-8CF0-A24BF3593E31}" presName="sibTransFirstNode" presStyleLbl="bgShp" presStyleIdx="0" presStyleCnt="1"/>
      <dgm:spPr/>
    </dgm:pt>
    <dgm:pt modelId="{1AC8BC5F-9503-4E30-81B3-14032EDF0821}" type="pres">
      <dgm:prSet presAssocID="{3406EC8C-465F-4841-B23D-9F507C5A3010}" presName="nodeFollowingNodes" presStyleLbl="node1" presStyleIdx="1" presStyleCnt="4">
        <dgm:presLayoutVars>
          <dgm:bulletEnabled val="1"/>
        </dgm:presLayoutVars>
      </dgm:prSet>
      <dgm:spPr/>
    </dgm:pt>
    <dgm:pt modelId="{6EFE9C24-FB69-4C7F-A85F-1EDDBE83BE49}" type="pres">
      <dgm:prSet presAssocID="{F28AA9D8-E4F0-4D93-AE87-58F99B4B8D75}" presName="nodeFollowingNodes" presStyleLbl="node1" presStyleIdx="2" presStyleCnt="4">
        <dgm:presLayoutVars>
          <dgm:bulletEnabled val="1"/>
        </dgm:presLayoutVars>
      </dgm:prSet>
      <dgm:spPr/>
    </dgm:pt>
    <dgm:pt modelId="{AB309823-91F0-4B96-B3A5-E5524900DE89}" type="pres">
      <dgm:prSet presAssocID="{B4D2E117-B975-4676-9C90-F9E2A5601770}" presName="nodeFollowingNodes" presStyleLbl="node1" presStyleIdx="3" presStyleCnt="4">
        <dgm:presLayoutVars>
          <dgm:bulletEnabled val="1"/>
        </dgm:presLayoutVars>
      </dgm:prSet>
      <dgm:spPr/>
    </dgm:pt>
  </dgm:ptLst>
  <dgm:cxnLst>
    <dgm:cxn modelId="{E0CD650B-8F6F-0F4C-9638-B815D827CC01}" type="presOf" srcId="{E78A1DDD-8003-46B5-B569-48F0BF5819C3}" destId="{D1AF1103-18E3-48C6-B29B-58B6851CF7FA}" srcOrd="0" destOrd="0" presId="urn:microsoft.com/office/officeart/2005/8/layout/cycle3"/>
    <dgm:cxn modelId="{11CF071E-258E-4B41-B241-6CB0DCD715F2}" srcId="{12F74FA0-58E6-4AA8-896B-8656000E3CFE}" destId="{E78A1DDD-8003-46B5-B569-48F0BF5819C3}" srcOrd="0" destOrd="0" parTransId="{E30ED60D-DE9F-4652-AD77-4190BD215864}" sibTransId="{2639FEC7-1688-46F0-8CF0-A24BF3593E31}"/>
    <dgm:cxn modelId="{65F7C625-05EB-DD45-9206-0E2B53AA11D1}" type="presOf" srcId="{F28AA9D8-E4F0-4D93-AE87-58F99B4B8D75}" destId="{6EFE9C24-FB69-4C7F-A85F-1EDDBE83BE49}" srcOrd="0" destOrd="0" presId="urn:microsoft.com/office/officeart/2005/8/layout/cycle3"/>
    <dgm:cxn modelId="{C2659130-3C8C-DA48-B9D2-E5DFF0737406}" type="presOf" srcId="{3406EC8C-465F-4841-B23D-9F507C5A3010}" destId="{1AC8BC5F-9503-4E30-81B3-14032EDF0821}" srcOrd="0" destOrd="0" presId="urn:microsoft.com/office/officeart/2005/8/layout/cycle3"/>
    <dgm:cxn modelId="{C8539B6F-76A2-A94E-B302-B1ECD8D822B7}" type="presOf" srcId="{B4D2E117-B975-4676-9C90-F9E2A5601770}" destId="{AB309823-91F0-4B96-B3A5-E5524900DE89}" srcOrd="0" destOrd="0" presId="urn:microsoft.com/office/officeart/2005/8/layout/cycle3"/>
    <dgm:cxn modelId="{DED11751-6672-4636-B469-EF60F695DB15}" srcId="{12F74FA0-58E6-4AA8-896B-8656000E3CFE}" destId="{F28AA9D8-E4F0-4D93-AE87-58F99B4B8D75}" srcOrd="2" destOrd="0" parTransId="{00A8FFCF-2594-4441-BB25-AFCB5D36D969}" sibTransId="{EE36B961-C4D7-48DD-9A46-2E9A0B5D9DB6}"/>
    <dgm:cxn modelId="{FD1A78C2-CBE3-EE4F-B557-94A8A6EF64CC}" type="presOf" srcId="{12F74FA0-58E6-4AA8-896B-8656000E3CFE}" destId="{9AA7BD13-8D46-48B7-A101-46A442ADCE91}" srcOrd="0" destOrd="0" presId="urn:microsoft.com/office/officeart/2005/8/layout/cycle3"/>
    <dgm:cxn modelId="{81F437CE-E0D4-AD4E-A5FC-CD6D82E293D1}" type="presOf" srcId="{2639FEC7-1688-46F0-8CF0-A24BF3593E31}" destId="{0BDCA95E-A5DC-4030-A73E-BC2282BE83C8}" srcOrd="0" destOrd="0" presId="urn:microsoft.com/office/officeart/2005/8/layout/cycle3"/>
    <dgm:cxn modelId="{89CDDED5-8C69-4519-9FF3-0ECE47A25937}" srcId="{12F74FA0-58E6-4AA8-896B-8656000E3CFE}" destId="{3406EC8C-465F-4841-B23D-9F507C5A3010}" srcOrd="1" destOrd="0" parTransId="{6E81B90C-1E4E-4E84-9244-A5649C601F2D}" sibTransId="{F462A1D2-6DE1-41C2-987E-34C3ABFA681C}"/>
    <dgm:cxn modelId="{DFDAAEFA-880B-4D52-8AD8-9C2F56D1DC54}" srcId="{12F74FA0-58E6-4AA8-896B-8656000E3CFE}" destId="{B4D2E117-B975-4676-9C90-F9E2A5601770}" srcOrd="3" destOrd="0" parTransId="{FE8BF9C4-598D-4C11-8306-5AFD06B96C85}" sibTransId="{74356B4D-F948-4939-B980-02EA55D22C4B}"/>
    <dgm:cxn modelId="{66DFF329-44B1-3049-BEDB-010932CA0A3A}" type="presParOf" srcId="{9AA7BD13-8D46-48B7-A101-46A442ADCE91}" destId="{1BAA1826-95AC-4FE1-B94D-7BBADE0AC92C}" srcOrd="0" destOrd="0" presId="urn:microsoft.com/office/officeart/2005/8/layout/cycle3"/>
    <dgm:cxn modelId="{3852B558-48E7-A448-B9B1-13FBAC75E24D}" type="presParOf" srcId="{1BAA1826-95AC-4FE1-B94D-7BBADE0AC92C}" destId="{D1AF1103-18E3-48C6-B29B-58B6851CF7FA}" srcOrd="0" destOrd="0" presId="urn:microsoft.com/office/officeart/2005/8/layout/cycle3"/>
    <dgm:cxn modelId="{C7746BDE-10B6-8F4E-9E5B-7F1EAC340AA4}" type="presParOf" srcId="{1BAA1826-95AC-4FE1-B94D-7BBADE0AC92C}" destId="{0BDCA95E-A5DC-4030-A73E-BC2282BE83C8}" srcOrd="1" destOrd="0" presId="urn:microsoft.com/office/officeart/2005/8/layout/cycle3"/>
    <dgm:cxn modelId="{3F32B223-8A95-B64B-A9E9-0BF0BB9DDC63}" type="presParOf" srcId="{1BAA1826-95AC-4FE1-B94D-7BBADE0AC92C}" destId="{1AC8BC5F-9503-4E30-81B3-14032EDF0821}" srcOrd="2" destOrd="0" presId="urn:microsoft.com/office/officeart/2005/8/layout/cycle3"/>
    <dgm:cxn modelId="{AECF1E39-33B5-F947-802F-D7BE1A5D610C}" type="presParOf" srcId="{1BAA1826-95AC-4FE1-B94D-7BBADE0AC92C}" destId="{6EFE9C24-FB69-4C7F-A85F-1EDDBE83BE49}" srcOrd="3" destOrd="0" presId="urn:microsoft.com/office/officeart/2005/8/layout/cycle3"/>
    <dgm:cxn modelId="{F4FC0F2F-F2EE-F341-A963-D3CA524B6C23}" type="presParOf" srcId="{1BAA1826-95AC-4FE1-B94D-7BBADE0AC92C}" destId="{AB309823-91F0-4B96-B3A5-E5524900DE89}" srcOrd="4" destOrd="0" presId="urn:microsoft.com/office/officeart/2005/8/layout/cycle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F74FA0-58E6-4AA8-896B-8656000E3CF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78A1DDD-8003-46B5-B569-48F0BF5819C3}">
      <dgm:prSet phldrT="[Text]" custT="1"/>
      <dgm:spPr/>
      <dgm:t>
        <a:bodyPr/>
        <a:lstStyle/>
        <a:p>
          <a:r>
            <a:rPr lang="en-US" sz="2000" dirty="0">
              <a:latin typeface="Arial"/>
              <a:cs typeface="Arial"/>
            </a:rPr>
            <a:t>Plan</a:t>
          </a:r>
        </a:p>
      </dgm:t>
    </dgm:pt>
    <dgm:pt modelId="{E30ED60D-DE9F-4652-AD77-4190BD215864}" type="parTrans" cxnId="{11CF071E-258E-4B41-B241-6CB0DCD715F2}">
      <dgm:prSet/>
      <dgm:spPr/>
      <dgm:t>
        <a:bodyPr/>
        <a:lstStyle/>
        <a:p>
          <a:endParaRPr lang="en-US" sz="4800"/>
        </a:p>
      </dgm:t>
    </dgm:pt>
    <dgm:pt modelId="{2639FEC7-1688-46F0-8CF0-A24BF3593E31}" type="sibTrans" cxnId="{11CF071E-258E-4B41-B241-6CB0DCD715F2}">
      <dgm:prSet/>
      <dgm:spPr/>
      <dgm:t>
        <a:bodyPr/>
        <a:lstStyle/>
        <a:p>
          <a:endParaRPr lang="en-US" sz="4800"/>
        </a:p>
      </dgm:t>
    </dgm:pt>
    <dgm:pt modelId="{3406EC8C-465F-4841-B23D-9F507C5A3010}">
      <dgm:prSet phldrT="[Text]" custT="1"/>
      <dgm:spPr/>
      <dgm:t>
        <a:bodyPr/>
        <a:lstStyle/>
        <a:p>
          <a:r>
            <a:rPr lang="en-US" sz="2000" dirty="0">
              <a:latin typeface="Arial"/>
              <a:cs typeface="Arial"/>
            </a:rPr>
            <a:t>Develop</a:t>
          </a:r>
        </a:p>
      </dgm:t>
    </dgm:pt>
    <dgm:pt modelId="{6E81B90C-1E4E-4E84-9244-A5649C601F2D}" type="parTrans" cxnId="{89CDDED5-8C69-4519-9FF3-0ECE47A25937}">
      <dgm:prSet/>
      <dgm:spPr/>
      <dgm:t>
        <a:bodyPr/>
        <a:lstStyle/>
        <a:p>
          <a:endParaRPr lang="en-US" sz="4800"/>
        </a:p>
      </dgm:t>
    </dgm:pt>
    <dgm:pt modelId="{F462A1D2-6DE1-41C2-987E-34C3ABFA681C}" type="sibTrans" cxnId="{89CDDED5-8C69-4519-9FF3-0ECE47A25937}">
      <dgm:prSet/>
      <dgm:spPr/>
      <dgm:t>
        <a:bodyPr/>
        <a:lstStyle/>
        <a:p>
          <a:endParaRPr lang="en-US" sz="4800"/>
        </a:p>
      </dgm:t>
    </dgm:pt>
    <dgm:pt modelId="{F28AA9D8-E4F0-4D93-AE87-58F99B4B8D75}">
      <dgm:prSet phldrT="[Text]" custT="1"/>
      <dgm:spPr/>
      <dgm:t>
        <a:bodyPr/>
        <a:lstStyle/>
        <a:p>
          <a:r>
            <a:rPr lang="en-US" sz="2000" dirty="0">
              <a:latin typeface="Arial"/>
              <a:cs typeface="Arial"/>
            </a:rPr>
            <a:t>Acceptance Test</a:t>
          </a:r>
        </a:p>
      </dgm:t>
    </dgm:pt>
    <dgm:pt modelId="{00A8FFCF-2594-4441-BB25-AFCB5D36D969}" type="parTrans" cxnId="{DED11751-6672-4636-B469-EF60F695DB15}">
      <dgm:prSet/>
      <dgm:spPr/>
      <dgm:t>
        <a:bodyPr/>
        <a:lstStyle/>
        <a:p>
          <a:endParaRPr lang="en-US" sz="4800"/>
        </a:p>
      </dgm:t>
    </dgm:pt>
    <dgm:pt modelId="{EE36B961-C4D7-48DD-9A46-2E9A0B5D9DB6}" type="sibTrans" cxnId="{DED11751-6672-4636-B469-EF60F695DB15}">
      <dgm:prSet/>
      <dgm:spPr/>
      <dgm:t>
        <a:bodyPr/>
        <a:lstStyle/>
        <a:p>
          <a:endParaRPr lang="en-US" sz="4800"/>
        </a:p>
      </dgm:t>
    </dgm:pt>
    <dgm:pt modelId="{3A60942B-6487-4FD2-BF95-29B6DAE7138B}">
      <dgm:prSet phldrT="[Text]" custT="1"/>
      <dgm:spPr/>
      <dgm:t>
        <a:bodyPr/>
        <a:lstStyle/>
        <a:p>
          <a:r>
            <a:rPr lang="en-US" sz="2000" dirty="0">
              <a:latin typeface="Arial"/>
              <a:cs typeface="Arial"/>
            </a:rPr>
            <a:t>Evaluate and Improve</a:t>
          </a:r>
        </a:p>
      </dgm:t>
    </dgm:pt>
    <dgm:pt modelId="{833A4D8E-078F-4F52-8711-66396A6E7A5B}" type="parTrans" cxnId="{9740DEAD-3F03-445D-A3F7-CE0EE4E27A14}">
      <dgm:prSet/>
      <dgm:spPr/>
      <dgm:t>
        <a:bodyPr/>
        <a:lstStyle/>
        <a:p>
          <a:endParaRPr lang="en-US" sz="2000"/>
        </a:p>
      </dgm:t>
    </dgm:pt>
    <dgm:pt modelId="{770A49F4-1FFD-4C5F-A3F0-962AA4E28979}" type="sibTrans" cxnId="{9740DEAD-3F03-445D-A3F7-CE0EE4E27A14}">
      <dgm:prSet/>
      <dgm:spPr/>
      <dgm:t>
        <a:bodyPr/>
        <a:lstStyle/>
        <a:p>
          <a:endParaRPr lang="en-US" sz="2000"/>
        </a:p>
      </dgm:t>
    </dgm:pt>
    <dgm:pt modelId="{9AA7BD13-8D46-48B7-A101-46A442ADCE91}" type="pres">
      <dgm:prSet presAssocID="{12F74FA0-58E6-4AA8-896B-8656000E3CFE}" presName="Name0" presStyleCnt="0">
        <dgm:presLayoutVars>
          <dgm:dir/>
          <dgm:resizeHandles val="exact"/>
        </dgm:presLayoutVars>
      </dgm:prSet>
      <dgm:spPr/>
    </dgm:pt>
    <dgm:pt modelId="{1BAA1826-95AC-4FE1-B94D-7BBADE0AC92C}" type="pres">
      <dgm:prSet presAssocID="{12F74FA0-58E6-4AA8-896B-8656000E3CFE}" presName="cycle" presStyleCnt="0"/>
      <dgm:spPr/>
    </dgm:pt>
    <dgm:pt modelId="{D1AF1103-18E3-48C6-B29B-58B6851CF7FA}" type="pres">
      <dgm:prSet presAssocID="{E78A1DDD-8003-46B5-B569-48F0BF5819C3}" presName="nodeFirstNode" presStyleLbl="node1" presStyleIdx="0" presStyleCnt="4" custScaleX="88496" custScaleY="88496">
        <dgm:presLayoutVars>
          <dgm:bulletEnabled val="1"/>
        </dgm:presLayoutVars>
      </dgm:prSet>
      <dgm:spPr/>
    </dgm:pt>
    <dgm:pt modelId="{0BDCA95E-A5DC-4030-A73E-BC2282BE83C8}" type="pres">
      <dgm:prSet presAssocID="{2639FEC7-1688-46F0-8CF0-A24BF3593E31}" presName="sibTransFirstNode" presStyleLbl="bgShp" presStyleIdx="0" presStyleCnt="1"/>
      <dgm:spPr/>
    </dgm:pt>
    <dgm:pt modelId="{1AC8BC5F-9503-4E30-81B3-14032EDF0821}" type="pres">
      <dgm:prSet presAssocID="{3406EC8C-465F-4841-B23D-9F507C5A3010}" presName="nodeFollowingNodes" presStyleLbl="node1" presStyleIdx="1" presStyleCnt="4" custScaleX="91042" custScaleY="91042">
        <dgm:presLayoutVars>
          <dgm:bulletEnabled val="1"/>
        </dgm:presLayoutVars>
      </dgm:prSet>
      <dgm:spPr/>
    </dgm:pt>
    <dgm:pt modelId="{6EFE9C24-FB69-4C7F-A85F-1EDDBE83BE49}" type="pres">
      <dgm:prSet presAssocID="{F28AA9D8-E4F0-4D93-AE87-58F99B4B8D75}" presName="nodeFollowingNodes" presStyleLbl="node1" presStyleIdx="2" presStyleCnt="4" custScaleX="91407" custScaleY="91407">
        <dgm:presLayoutVars>
          <dgm:bulletEnabled val="1"/>
        </dgm:presLayoutVars>
      </dgm:prSet>
      <dgm:spPr/>
    </dgm:pt>
    <dgm:pt modelId="{E62D0F89-4184-443C-828B-7A051B197B7B}" type="pres">
      <dgm:prSet presAssocID="{3A60942B-6487-4FD2-BF95-29B6DAE7138B}" presName="nodeFollowingNodes" presStyleLbl="node1" presStyleIdx="3" presStyleCnt="4" custScaleX="89815" custScaleY="89815">
        <dgm:presLayoutVars>
          <dgm:bulletEnabled val="1"/>
        </dgm:presLayoutVars>
      </dgm:prSet>
      <dgm:spPr/>
    </dgm:pt>
  </dgm:ptLst>
  <dgm:cxnLst>
    <dgm:cxn modelId="{11CF071E-258E-4B41-B241-6CB0DCD715F2}" srcId="{12F74FA0-58E6-4AA8-896B-8656000E3CFE}" destId="{E78A1DDD-8003-46B5-B569-48F0BF5819C3}" srcOrd="0" destOrd="0" parTransId="{E30ED60D-DE9F-4652-AD77-4190BD215864}" sibTransId="{2639FEC7-1688-46F0-8CF0-A24BF3593E31}"/>
    <dgm:cxn modelId="{1863F222-9284-422E-AA9E-167DC785CD5A}" type="presOf" srcId="{3406EC8C-465F-4841-B23D-9F507C5A3010}" destId="{1AC8BC5F-9503-4E30-81B3-14032EDF0821}" srcOrd="0" destOrd="0" presId="urn:microsoft.com/office/officeart/2005/8/layout/cycle3"/>
    <dgm:cxn modelId="{4BE6C349-5F8D-4F8C-9BE1-E0094CDE348D}" type="presOf" srcId="{F28AA9D8-E4F0-4D93-AE87-58F99B4B8D75}" destId="{6EFE9C24-FB69-4C7F-A85F-1EDDBE83BE49}" srcOrd="0" destOrd="0" presId="urn:microsoft.com/office/officeart/2005/8/layout/cycle3"/>
    <dgm:cxn modelId="{DED11751-6672-4636-B469-EF60F695DB15}" srcId="{12F74FA0-58E6-4AA8-896B-8656000E3CFE}" destId="{F28AA9D8-E4F0-4D93-AE87-58F99B4B8D75}" srcOrd="2" destOrd="0" parTransId="{00A8FFCF-2594-4441-BB25-AFCB5D36D969}" sibTransId="{EE36B961-C4D7-48DD-9A46-2E9A0B5D9DB6}"/>
    <dgm:cxn modelId="{708FA15A-32F1-4A87-858F-A048A49A7488}" type="presOf" srcId="{12F74FA0-58E6-4AA8-896B-8656000E3CFE}" destId="{9AA7BD13-8D46-48B7-A101-46A442ADCE91}" srcOrd="0" destOrd="0" presId="urn:microsoft.com/office/officeart/2005/8/layout/cycle3"/>
    <dgm:cxn modelId="{916C9D8A-AFFE-4E8D-839A-9213CAB1ED79}" type="presOf" srcId="{3A60942B-6487-4FD2-BF95-29B6DAE7138B}" destId="{E62D0F89-4184-443C-828B-7A051B197B7B}" srcOrd="0" destOrd="0" presId="urn:microsoft.com/office/officeart/2005/8/layout/cycle3"/>
    <dgm:cxn modelId="{E9ECCA98-383E-433D-BBD1-B223CB66F37F}" type="presOf" srcId="{2639FEC7-1688-46F0-8CF0-A24BF3593E31}" destId="{0BDCA95E-A5DC-4030-A73E-BC2282BE83C8}" srcOrd="0" destOrd="0" presId="urn:microsoft.com/office/officeart/2005/8/layout/cycle3"/>
    <dgm:cxn modelId="{9740DEAD-3F03-445D-A3F7-CE0EE4E27A14}" srcId="{12F74FA0-58E6-4AA8-896B-8656000E3CFE}" destId="{3A60942B-6487-4FD2-BF95-29B6DAE7138B}" srcOrd="3" destOrd="0" parTransId="{833A4D8E-078F-4F52-8711-66396A6E7A5B}" sibTransId="{770A49F4-1FFD-4C5F-A3F0-962AA4E28979}"/>
    <dgm:cxn modelId="{89CDDED5-8C69-4519-9FF3-0ECE47A25937}" srcId="{12F74FA0-58E6-4AA8-896B-8656000E3CFE}" destId="{3406EC8C-465F-4841-B23D-9F507C5A3010}" srcOrd="1" destOrd="0" parTransId="{6E81B90C-1E4E-4E84-9244-A5649C601F2D}" sibTransId="{F462A1D2-6DE1-41C2-987E-34C3ABFA681C}"/>
    <dgm:cxn modelId="{1D6C9FE9-D930-4723-AF58-2AE4F122D0AD}" type="presOf" srcId="{E78A1DDD-8003-46B5-B569-48F0BF5819C3}" destId="{D1AF1103-18E3-48C6-B29B-58B6851CF7FA}" srcOrd="0" destOrd="0" presId="urn:microsoft.com/office/officeart/2005/8/layout/cycle3"/>
    <dgm:cxn modelId="{1FF805EA-028C-4D4B-9EEF-DF9F3B4A6C28}" type="presParOf" srcId="{9AA7BD13-8D46-48B7-A101-46A442ADCE91}" destId="{1BAA1826-95AC-4FE1-B94D-7BBADE0AC92C}" srcOrd="0" destOrd="0" presId="urn:microsoft.com/office/officeart/2005/8/layout/cycle3"/>
    <dgm:cxn modelId="{DC72807C-0D26-451B-B487-46B832595BE4}" type="presParOf" srcId="{1BAA1826-95AC-4FE1-B94D-7BBADE0AC92C}" destId="{D1AF1103-18E3-48C6-B29B-58B6851CF7FA}" srcOrd="0" destOrd="0" presId="urn:microsoft.com/office/officeart/2005/8/layout/cycle3"/>
    <dgm:cxn modelId="{49C68479-07CF-427E-ACA0-BF4796FB14ED}" type="presParOf" srcId="{1BAA1826-95AC-4FE1-B94D-7BBADE0AC92C}" destId="{0BDCA95E-A5DC-4030-A73E-BC2282BE83C8}" srcOrd="1" destOrd="0" presId="urn:microsoft.com/office/officeart/2005/8/layout/cycle3"/>
    <dgm:cxn modelId="{5064E66B-206C-4732-87A4-077266F8E9F5}" type="presParOf" srcId="{1BAA1826-95AC-4FE1-B94D-7BBADE0AC92C}" destId="{1AC8BC5F-9503-4E30-81B3-14032EDF0821}" srcOrd="2" destOrd="0" presId="urn:microsoft.com/office/officeart/2005/8/layout/cycle3"/>
    <dgm:cxn modelId="{978060B1-4549-4992-B2A4-BA1485653A16}" type="presParOf" srcId="{1BAA1826-95AC-4FE1-B94D-7BBADE0AC92C}" destId="{6EFE9C24-FB69-4C7F-A85F-1EDDBE83BE49}" srcOrd="3" destOrd="0" presId="urn:microsoft.com/office/officeart/2005/8/layout/cycle3"/>
    <dgm:cxn modelId="{0819C0D1-F5A5-41F2-9379-D6028315FFD0}" type="presParOf" srcId="{1BAA1826-95AC-4FE1-B94D-7BBADE0AC92C}" destId="{E62D0F89-4184-443C-828B-7A051B197B7B}"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F74FA0-58E6-4AA8-896B-8656000E3CFE}"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78A1DDD-8003-46B5-B569-48F0BF5819C3}">
      <dgm:prSet phldrT="[Text]" custT="1"/>
      <dgm:spPr/>
      <dgm:t>
        <a:bodyPr/>
        <a:lstStyle/>
        <a:p>
          <a:r>
            <a:rPr lang="en-US" sz="1300" dirty="0">
              <a:latin typeface="Arial"/>
              <a:cs typeface="Arial"/>
            </a:rPr>
            <a:t>Plan</a:t>
          </a:r>
        </a:p>
      </dgm:t>
    </dgm:pt>
    <dgm:pt modelId="{E30ED60D-DE9F-4652-AD77-4190BD215864}" type="parTrans" cxnId="{11CF071E-258E-4B41-B241-6CB0DCD715F2}">
      <dgm:prSet/>
      <dgm:spPr/>
      <dgm:t>
        <a:bodyPr/>
        <a:lstStyle/>
        <a:p>
          <a:endParaRPr lang="en-US" sz="1300">
            <a:latin typeface="Arial"/>
            <a:cs typeface="Arial"/>
          </a:endParaRPr>
        </a:p>
      </dgm:t>
    </dgm:pt>
    <dgm:pt modelId="{2639FEC7-1688-46F0-8CF0-A24BF3593E31}" type="sibTrans" cxnId="{11CF071E-258E-4B41-B241-6CB0DCD715F2}">
      <dgm:prSet/>
      <dgm:spPr/>
      <dgm:t>
        <a:bodyPr/>
        <a:lstStyle/>
        <a:p>
          <a:endParaRPr lang="en-US" sz="1300">
            <a:latin typeface="Arial"/>
            <a:cs typeface="Arial"/>
          </a:endParaRPr>
        </a:p>
      </dgm:t>
    </dgm:pt>
    <dgm:pt modelId="{3406EC8C-465F-4841-B23D-9F507C5A3010}">
      <dgm:prSet phldrT="[Text]" custT="1"/>
      <dgm:spPr/>
      <dgm:t>
        <a:bodyPr/>
        <a:lstStyle/>
        <a:p>
          <a:r>
            <a:rPr lang="en-US" sz="1300" dirty="0">
              <a:latin typeface="Arial"/>
              <a:cs typeface="Arial"/>
            </a:rPr>
            <a:t>Develop</a:t>
          </a:r>
        </a:p>
      </dgm:t>
    </dgm:pt>
    <dgm:pt modelId="{6E81B90C-1E4E-4E84-9244-A5649C601F2D}" type="parTrans" cxnId="{89CDDED5-8C69-4519-9FF3-0ECE47A25937}">
      <dgm:prSet/>
      <dgm:spPr/>
      <dgm:t>
        <a:bodyPr/>
        <a:lstStyle/>
        <a:p>
          <a:endParaRPr lang="en-US" sz="1300">
            <a:latin typeface="Arial"/>
            <a:cs typeface="Arial"/>
          </a:endParaRPr>
        </a:p>
      </dgm:t>
    </dgm:pt>
    <dgm:pt modelId="{F462A1D2-6DE1-41C2-987E-34C3ABFA681C}" type="sibTrans" cxnId="{89CDDED5-8C69-4519-9FF3-0ECE47A25937}">
      <dgm:prSet/>
      <dgm:spPr/>
      <dgm:t>
        <a:bodyPr/>
        <a:lstStyle/>
        <a:p>
          <a:endParaRPr lang="en-US" sz="1300">
            <a:latin typeface="Arial"/>
            <a:cs typeface="Arial"/>
          </a:endParaRPr>
        </a:p>
      </dgm:t>
    </dgm:pt>
    <dgm:pt modelId="{F28AA9D8-E4F0-4D93-AE87-58F99B4B8D75}">
      <dgm:prSet phldrT="[Text]" custT="1"/>
      <dgm:spPr/>
      <dgm:t>
        <a:bodyPr/>
        <a:lstStyle/>
        <a:p>
          <a:r>
            <a:rPr lang="en-US" sz="1300" dirty="0">
              <a:latin typeface="Arial"/>
              <a:cs typeface="Arial"/>
            </a:rPr>
            <a:t>Acceptance Test</a:t>
          </a:r>
        </a:p>
      </dgm:t>
    </dgm:pt>
    <dgm:pt modelId="{00A8FFCF-2594-4441-BB25-AFCB5D36D969}" type="parTrans" cxnId="{DED11751-6672-4636-B469-EF60F695DB15}">
      <dgm:prSet/>
      <dgm:spPr/>
      <dgm:t>
        <a:bodyPr/>
        <a:lstStyle/>
        <a:p>
          <a:endParaRPr lang="en-US" sz="1300">
            <a:latin typeface="Arial"/>
            <a:cs typeface="Arial"/>
          </a:endParaRPr>
        </a:p>
      </dgm:t>
    </dgm:pt>
    <dgm:pt modelId="{EE36B961-C4D7-48DD-9A46-2E9A0B5D9DB6}" type="sibTrans" cxnId="{DED11751-6672-4636-B469-EF60F695DB15}">
      <dgm:prSet/>
      <dgm:spPr/>
      <dgm:t>
        <a:bodyPr/>
        <a:lstStyle/>
        <a:p>
          <a:endParaRPr lang="en-US" sz="1300">
            <a:latin typeface="Arial"/>
            <a:cs typeface="Arial"/>
          </a:endParaRPr>
        </a:p>
      </dgm:t>
    </dgm:pt>
    <dgm:pt modelId="{3A60942B-6487-4FD2-BF95-29B6DAE7138B}">
      <dgm:prSet phldrT="[Text]" custT="1"/>
      <dgm:spPr/>
      <dgm:t>
        <a:bodyPr/>
        <a:lstStyle/>
        <a:p>
          <a:r>
            <a:rPr lang="en-US" sz="1300" dirty="0">
              <a:latin typeface="Arial"/>
              <a:cs typeface="Arial"/>
            </a:rPr>
            <a:t>Evaluate and Improve</a:t>
          </a:r>
        </a:p>
      </dgm:t>
    </dgm:pt>
    <dgm:pt modelId="{833A4D8E-078F-4F52-8711-66396A6E7A5B}" type="parTrans" cxnId="{9740DEAD-3F03-445D-A3F7-CE0EE4E27A14}">
      <dgm:prSet/>
      <dgm:spPr/>
      <dgm:t>
        <a:bodyPr/>
        <a:lstStyle/>
        <a:p>
          <a:endParaRPr lang="en-US" sz="1300">
            <a:latin typeface="Arial"/>
            <a:cs typeface="Arial"/>
          </a:endParaRPr>
        </a:p>
      </dgm:t>
    </dgm:pt>
    <dgm:pt modelId="{770A49F4-1FFD-4C5F-A3F0-962AA4E28979}" type="sibTrans" cxnId="{9740DEAD-3F03-445D-A3F7-CE0EE4E27A14}">
      <dgm:prSet/>
      <dgm:spPr/>
      <dgm:t>
        <a:bodyPr/>
        <a:lstStyle/>
        <a:p>
          <a:endParaRPr lang="en-US" sz="1300">
            <a:latin typeface="Arial"/>
            <a:cs typeface="Arial"/>
          </a:endParaRPr>
        </a:p>
      </dgm:t>
    </dgm:pt>
    <dgm:pt modelId="{9AA7BD13-8D46-48B7-A101-46A442ADCE91}" type="pres">
      <dgm:prSet presAssocID="{12F74FA0-58E6-4AA8-896B-8656000E3CFE}" presName="Name0" presStyleCnt="0">
        <dgm:presLayoutVars>
          <dgm:dir/>
          <dgm:resizeHandles val="exact"/>
        </dgm:presLayoutVars>
      </dgm:prSet>
      <dgm:spPr/>
    </dgm:pt>
    <dgm:pt modelId="{1BAA1826-95AC-4FE1-B94D-7BBADE0AC92C}" type="pres">
      <dgm:prSet presAssocID="{12F74FA0-58E6-4AA8-896B-8656000E3CFE}" presName="cycle" presStyleCnt="0"/>
      <dgm:spPr/>
    </dgm:pt>
    <dgm:pt modelId="{D1AF1103-18E3-48C6-B29B-58B6851CF7FA}" type="pres">
      <dgm:prSet presAssocID="{E78A1DDD-8003-46B5-B569-48F0BF5819C3}" presName="nodeFirstNode" presStyleLbl="node1" presStyleIdx="0" presStyleCnt="4">
        <dgm:presLayoutVars>
          <dgm:bulletEnabled val="1"/>
        </dgm:presLayoutVars>
      </dgm:prSet>
      <dgm:spPr/>
    </dgm:pt>
    <dgm:pt modelId="{0BDCA95E-A5DC-4030-A73E-BC2282BE83C8}" type="pres">
      <dgm:prSet presAssocID="{2639FEC7-1688-46F0-8CF0-A24BF3593E31}" presName="sibTransFirstNode" presStyleLbl="bgShp" presStyleIdx="0" presStyleCnt="1"/>
      <dgm:spPr/>
    </dgm:pt>
    <dgm:pt modelId="{1AC8BC5F-9503-4E30-81B3-14032EDF0821}" type="pres">
      <dgm:prSet presAssocID="{3406EC8C-465F-4841-B23D-9F507C5A3010}" presName="nodeFollowingNodes" presStyleLbl="node1" presStyleIdx="1" presStyleCnt="4">
        <dgm:presLayoutVars>
          <dgm:bulletEnabled val="1"/>
        </dgm:presLayoutVars>
      </dgm:prSet>
      <dgm:spPr/>
    </dgm:pt>
    <dgm:pt modelId="{6EFE9C24-FB69-4C7F-A85F-1EDDBE83BE49}" type="pres">
      <dgm:prSet presAssocID="{F28AA9D8-E4F0-4D93-AE87-58F99B4B8D75}" presName="nodeFollowingNodes" presStyleLbl="node1" presStyleIdx="2" presStyleCnt="4">
        <dgm:presLayoutVars>
          <dgm:bulletEnabled val="1"/>
        </dgm:presLayoutVars>
      </dgm:prSet>
      <dgm:spPr/>
    </dgm:pt>
    <dgm:pt modelId="{E62D0F89-4184-443C-828B-7A051B197B7B}" type="pres">
      <dgm:prSet presAssocID="{3A60942B-6487-4FD2-BF95-29B6DAE7138B}" presName="nodeFollowingNodes" presStyleLbl="node1" presStyleIdx="3" presStyleCnt="4">
        <dgm:presLayoutVars>
          <dgm:bulletEnabled val="1"/>
        </dgm:presLayoutVars>
      </dgm:prSet>
      <dgm:spPr/>
    </dgm:pt>
  </dgm:ptLst>
  <dgm:cxnLst>
    <dgm:cxn modelId="{0C88F906-DEE6-4CE1-B306-A01AF46B4D32}" type="presOf" srcId="{2639FEC7-1688-46F0-8CF0-A24BF3593E31}" destId="{0BDCA95E-A5DC-4030-A73E-BC2282BE83C8}" srcOrd="0" destOrd="0" presId="urn:microsoft.com/office/officeart/2005/8/layout/cycle3"/>
    <dgm:cxn modelId="{8ED30811-2C7B-4CF5-96E4-23AEF7F20FA4}" type="presOf" srcId="{F28AA9D8-E4F0-4D93-AE87-58F99B4B8D75}" destId="{6EFE9C24-FB69-4C7F-A85F-1EDDBE83BE49}" srcOrd="0" destOrd="0" presId="urn:microsoft.com/office/officeart/2005/8/layout/cycle3"/>
    <dgm:cxn modelId="{11CF071E-258E-4B41-B241-6CB0DCD715F2}" srcId="{12F74FA0-58E6-4AA8-896B-8656000E3CFE}" destId="{E78A1DDD-8003-46B5-B569-48F0BF5819C3}" srcOrd="0" destOrd="0" parTransId="{E30ED60D-DE9F-4652-AD77-4190BD215864}" sibTransId="{2639FEC7-1688-46F0-8CF0-A24BF3593E31}"/>
    <dgm:cxn modelId="{DED11751-6672-4636-B469-EF60F695DB15}" srcId="{12F74FA0-58E6-4AA8-896B-8656000E3CFE}" destId="{F28AA9D8-E4F0-4D93-AE87-58F99B4B8D75}" srcOrd="2" destOrd="0" parTransId="{00A8FFCF-2594-4441-BB25-AFCB5D36D969}" sibTransId="{EE36B961-C4D7-48DD-9A46-2E9A0B5D9DB6}"/>
    <dgm:cxn modelId="{68442299-6401-48A7-98B0-F50E56E81B2E}" type="presOf" srcId="{12F74FA0-58E6-4AA8-896B-8656000E3CFE}" destId="{9AA7BD13-8D46-48B7-A101-46A442ADCE91}" srcOrd="0" destOrd="0" presId="urn:microsoft.com/office/officeart/2005/8/layout/cycle3"/>
    <dgm:cxn modelId="{9740DEAD-3F03-445D-A3F7-CE0EE4E27A14}" srcId="{12F74FA0-58E6-4AA8-896B-8656000E3CFE}" destId="{3A60942B-6487-4FD2-BF95-29B6DAE7138B}" srcOrd="3" destOrd="0" parTransId="{833A4D8E-078F-4F52-8711-66396A6E7A5B}" sibTransId="{770A49F4-1FFD-4C5F-A3F0-962AA4E28979}"/>
    <dgm:cxn modelId="{C11050B9-CF41-4F95-9CEF-5707A6C91921}" type="presOf" srcId="{3A60942B-6487-4FD2-BF95-29B6DAE7138B}" destId="{E62D0F89-4184-443C-828B-7A051B197B7B}" srcOrd="0" destOrd="0" presId="urn:microsoft.com/office/officeart/2005/8/layout/cycle3"/>
    <dgm:cxn modelId="{48D2BEC8-0989-4522-B01A-55DDFA829EE6}" type="presOf" srcId="{3406EC8C-465F-4841-B23D-9F507C5A3010}" destId="{1AC8BC5F-9503-4E30-81B3-14032EDF0821}" srcOrd="0" destOrd="0" presId="urn:microsoft.com/office/officeart/2005/8/layout/cycle3"/>
    <dgm:cxn modelId="{89CDDED5-8C69-4519-9FF3-0ECE47A25937}" srcId="{12F74FA0-58E6-4AA8-896B-8656000E3CFE}" destId="{3406EC8C-465F-4841-B23D-9F507C5A3010}" srcOrd="1" destOrd="0" parTransId="{6E81B90C-1E4E-4E84-9244-A5649C601F2D}" sibTransId="{F462A1D2-6DE1-41C2-987E-34C3ABFA681C}"/>
    <dgm:cxn modelId="{F774BCEE-C2AD-4FEF-874D-1E8C9DEE9577}" type="presOf" srcId="{E78A1DDD-8003-46B5-B569-48F0BF5819C3}" destId="{D1AF1103-18E3-48C6-B29B-58B6851CF7FA}" srcOrd="0" destOrd="0" presId="urn:microsoft.com/office/officeart/2005/8/layout/cycle3"/>
    <dgm:cxn modelId="{F393D171-ED7E-4EF8-9970-2C5C113C7335}" type="presParOf" srcId="{9AA7BD13-8D46-48B7-A101-46A442ADCE91}" destId="{1BAA1826-95AC-4FE1-B94D-7BBADE0AC92C}" srcOrd="0" destOrd="0" presId="urn:microsoft.com/office/officeart/2005/8/layout/cycle3"/>
    <dgm:cxn modelId="{B1706C96-9839-4937-A319-5405247A8D00}" type="presParOf" srcId="{1BAA1826-95AC-4FE1-B94D-7BBADE0AC92C}" destId="{D1AF1103-18E3-48C6-B29B-58B6851CF7FA}" srcOrd="0" destOrd="0" presId="urn:microsoft.com/office/officeart/2005/8/layout/cycle3"/>
    <dgm:cxn modelId="{C3726426-9F5D-499F-BCA4-D2856E8CDDF1}" type="presParOf" srcId="{1BAA1826-95AC-4FE1-B94D-7BBADE0AC92C}" destId="{0BDCA95E-A5DC-4030-A73E-BC2282BE83C8}" srcOrd="1" destOrd="0" presId="urn:microsoft.com/office/officeart/2005/8/layout/cycle3"/>
    <dgm:cxn modelId="{C2D445E8-FFE3-4FA4-AE09-664C72D69B6E}" type="presParOf" srcId="{1BAA1826-95AC-4FE1-B94D-7BBADE0AC92C}" destId="{1AC8BC5F-9503-4E30-81B3-14032EDF0821}" srcOrd="2" destOrd="0" presId="urn:microsoft.com/office/officeart/2005/8/layout/cycle3"/>
    <dgm:cxn modelId="{4CBC59F1-2151-4C29-BCDE-02A993507777}" type="presParOf" srcId="{1BAA1826-95AC-4FE1-B94D-7BBADE0AC92C}" destId="{6EFE9C24-FB69-4C7F-A85F-1EDDBE83BE49}" srcOrd="3" destOrd="0" presId="urn:microsoft.com/office/officeart/2005/8/layout/cycle3"/>
    <dgm:cxn modelId="{DB6B973C-CC32-4E2D-9E77-EE101956F776}" type="presParOf" srcId="{1BAA1826-95AC-4FE1-B94D-7BBADE0AC92C}" destId="{E62D0F89-4184-443C-828B-7A051B197B7B}"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CA95E-A5DC-4030-A73E-BC2282BE83C8}">
      <dsp:nvSpPr>
        <dsp:cNvPr id="0" name=""/>
        <dsp:cNvSpPr/>
      </dsp:nvSpPr>
      <dsp:spPr>
        <a:xfrm>
          <a:off x="342281" y="-42381"/>
          <a:ext cx="1545973" cy="1545973"/>
        </a:xfrm>
        <a:prstGeom prst="circularArrow">
          <a:avLst>
            <a:gd name="adj1" fmla="val 5689"/>
            <a:gd name="adj2" fmla="val 340510"/>
            <a:gd name="adj3" fmla="val 13003823"/>
            <a:gd name="adj4" fmla="val 17869423"/>
            <a:gd name="adj5" fmla="val 5908"/>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F1103-18E3-48C6-B29B-58B6851CF7FA}">
      <dsp:nvSpPr>
        <dsp:cNvPr id="0" name=""/>
        <dsp:cNvSpPr/>
      </dsp:nvSpPr>
      <dsp:spPr>
        <a:xfrm>
          <a:off x="643675" y="284"/>
          <a:ext cx="943186" cy="47159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Hypothesize</a:t>
          </a:r>
        </a:p>
      </dsp:txBody>
      <dsp:txXfrm>
        <a:off x="666696" y="23305"/>
        <a:ext cx="897144" cy="425551"/>
      </dsp:txXfrm>
    </dsp:sp>
    <dsp:sp modelId="{6EFE9C24-FB69-4C7F-A85F-1EDDBE83BE49}">
      <dsp:nvSpPr>
        <dsp:cNvPr id="0" name=""/>
        <dsp:cNvSpPr/>
      </dsp:nvSpPr>
      <dsp:spPr>
        <a:xfrm>
          <a:off x="1229606" y="1015147"/>
          <a:ext cx="943186" cy="47159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Experiment</a:t>
          </a:r>
        </a:p>
      </dsp:txBody>
      <dsp:txXfrm>
        <a:off x="1252627" y="1038168"/>
        <a:ext cx="897144" cy="425551"/>
      </dsp:txXfrm>
    </dsp:sp>
    <dsp:sp modelId="{69BC11B4-D63C-443B-B8EC-8B7FA7A27F69}">
      <dsp:nvSpPr>
        <dsp:cNvPr id="0" name=""/>
        <dsp:cNvSpPr/>
      </dsp:nvSpPr>
      <dsp:spPr>
        <a:xfrm>
          <a:off x="57744" y="1015147"/>
          <a:ext cx="943186" cy="47159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Evaluate</a:t>
          </a:r>
        </a:p>
      </dsp:txBody>
      <dsp:txXfrm>
        <a:off x="80765" y="1038168"/>
        <a:ext cx="897144" cy="4255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CA95E-A5DC-4030-A73E-BC2282BE83C8}">
      <dsp:nvSpPr>
        <dsp:cNvPr id="0" name=""/>
        <dsp:cNvSpPr/>
      </dsp:nvSpPr>
      <dsp:spPr>
        <a:xfrm>
          <a:off x="360793" y="-1715"/>
          <a:ext cx="1508949" cy="1508949"/>
        </a:xfrm>
        <a:prstGeom prst="circularArrow">
          <a:avLst>
            <a:gd name="adj1" fmla="val 4668"/>
            <a:gd name="adj2" fmla="val 272909"/>
            <a:gd name="adj3" fmla="val 13553536"/>
            <a:gd name="adj4" fmla="val 17558932"/>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F1103-18E3-48C6-B29B-58B6851CF7FA}">
      <dsp:nvSpPr>
        <dsp:cNvPr id="0" name=""/>
        <dsp:cNvSpPr/>
      </dsp:nvSpPr>
      <dsp:spPr>
        <a:xfrm>
          <a:off x="712290" y="210"/>
          <a:ext cx="805955" cy="402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Plan</a:t>
          </a:r>
        </a:p>
      </dsp:txBody>
      <dsp:txXfrm>
        <a:off x="731962" y="19882"/>
        <a:ext cx="766611" cy="363633"/>
      </dsp:txXfrm>
    </dsp:sp>
    <dsp:sp modelId="{1AC8BC5F-9503-4E30-81B3-14032EDF0821}">
      <dsp:nvSpPr>
        <dsp:cNvPr id="0" name=""/>
        <dsp:cNvSpPr/>
      </dsp:nvSpPr>
      <dsp:spPr>
        <a:xfrm>
          <a:off x="1254103" y="542023"/>
          <a:ext cx="805955" cy="402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Do</a:t>
          </a:r>
        </a:p>
      </dsp:txBody>
      <dsp:txXfrm>
        <a:off x="1273775" y="561695"/>
        <a:ext cx="766611" cy="363633"/>
      </dsp:txXfrm>
    </dsp:sp>
    <dsp:sp modelId="{6EFE9C24-FB69-4C7F-A85F-1EDDBE83BE49}">
      <dsp:nvSpPr>
        <dsp:cNvPr id="0" name=""/>
        <dsp:cNvSpPr/>
      </dsp:nvSpPr>
      <dsp:spPr>
        <a:xfrm>
          <a:off x="712290" y="1083836"/>
          <a:ext cx="805955" cy="402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Study</a:t>
          </a:r>
        </a:p>
      </dsp:txBody>
      <dsp:txXfrm>
        <a:off x="731962" y="1103508"/>
        <a:ext cx="766611" cy="363633"/>
      </dsp:txXfrm>
    </dsp:sp>
    <dsp:sp modelId="{AB309823-91F0-4B96-B3A5-E5524900DE89}">
      <dsp:nvSpPr>
        <dsp:cNvPr id="0" name=""/>
        <dsp:cNvSpPr/>
      </dsp:nvSpPr>
      <dsp:spPr>
        <a:xfrm>
          <a:off x="170477" y="542023"/>
          <a:ext cx="805955" cy="402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Arial"/>
              <a:cs typeface="Arial"/>
            </a:rPr>
            <a:t>Act</a:t>
          </a:r>
        </a:p>
      </dsp:txBody>
      <dsp:txXfrm>
        <a:off x="190149" y="561695"/>
        <a:ext cx="766611" cy="3636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CA95E-A5DC-4030-A73E-BC2282BE83C8}">
      <dsp:nvSpPr>
        <dsp:cNvPr id="0" name=""/>
        <dsp:cNvSpPr/>
      </dsp:nvSpPr>
      <dsp:spPr>
        <a:xfrm>
          <a:off x="497226" y="956568"/>
          <a:ext cx="3114731" cy="3114731"/>
        </a:xfrm>
        <a:prstGeom prst="circularArrow">
          <a:avLst>
            <a:gd name="adj1" fmla="val 4668"/>
            <a:gd name="adj2" fmla="val 272909"/>
            <a:gd name="adj3" fmla="val 13548603"/>
            <a:gd name="adj4" fmla="val 17562023"/>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F1103-18E3-48C6-B29B-58B6851CF7FA}">
      <dsp:nvSpPr>
        <dsp:cNvPr id="0" name=""/>
        <dsp:cNvSpPr/>
      </dsp:nvSpPr>
      <dsp:spPr>
        <a:xfrm>
          <a:off x="1221266" y="960895"/>
          <a:ext cx="1666650" cy="8333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a:cs typeface="Arial"/>
            </a:rPr>
            <a:t>Plan</a:t>
          </a:r>
        </a:p>
      </dsp:txBody>
      <dsp:txXfrm>
        <a:off x="1261946" y="1001575"/>
        <a:ext cx="1585290" cy="751965"/>
      </dsp:txXfrm>
    </dsp:sp>
    <dsp:sp modelId="{1AC8BC5F-9503-4E30-81B3-14032EDF0821}">
      <dsp:nvSpPr>
        <dsp:cNvPr id="0" name=""/>
        <dsp:cNvSpPr/>
      </dsp:nvSpPr>
      <dsp:spPr>
        <a:xfrm>
          <a:off x="2315687" y="2067303"/>
          <a:ext cx="1714599" cy="8572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a:cs typeface="Arial"/>
            </a:rPr>
            <a:t>Develop</a:t>
          </a:r>
        </a:p>
      </dsp:txBody>
      <dsp:txXfrm>
        <a:off x="2357537" y="2109153"/>
        <a:ext cx="1630899" cy="773599"/>
      </dsp:txXfrm>
    </dsp:sp>
    <dsp:sp modelId="{6EFE9C24-FB69-4C7F-A85F-1EDDBE83BE49}">
      <dsp:nvSpPr>
        <dsp:cNvPr id="0" name=""/>
        <dsp:cNvSpPr/>
      </dsp:nvSpPr>
      <dsp:spPr>
        <a:xfrm>
          <a:off x="1193855" y="3183980"/>
          <a:ext cx="1721473" cy="86073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a:cs typeface="Arial"/>
            </a:rPr>
            <a:t>Acceptance Test</a:t>
          </a:r>
        </a:p>
      </dsp:txBody>
      <dsp:txXfrm>
        <a:off x="1235873" y="3225998"/>
        <a:ext cx="1637437" cy="776700"/>
      </dsp:txXfrm>
    </dsp:sp>
    <dsp:sp modelId="{E62D0F89-4184-443C-828B-7A051B197B7B}">
      <dsp:nvSpPr>
        <dsp:cNvPr id="0" name=""/>
        <dsp:cNvSpPr/>
      </dsp:nvSpPr>
      <dsp:spPr>
        <a:xfrm>
          <a:off x="90450" y="2073080"/>
          <a:ext cx="1691491" cy="84574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a:cs typeface="Arial"/>
            </a:rPr>
            <a:t>Evaluate and Improve</a:t>
          </a:r>
        </a:p>
      </dsp:txBody>
      <dsp:txXfrm>
        <a:off x="131736" y="2114366"/>
        <a:ext cx="1608919" cy="7631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CA95E-A5DC-4030-A73E-BC2282BE83C8}">
      <dsp:nvSpPr>
        <dsp:cNvPr id="0" name=""/>
        <dsp:cNvSpPr/>
      </dsp:nvSpPr>
      <dsp:spPr>
        <a:xfrm>
          <a:off x="266188" y="45043"/>
          <a:ext cx="1983060" cy="1983060"/>
        </a:xfrm>
        <a:prstGeom prst="circularArrow">
          <a:avLst>
            <a:gd name="adj1" fmla="val 4668"/>
            <a:gd name="adj2" fmla="val 272909"/>
            <a:gd name="adj3" fmla="val 13472150"/>
            <a:gd name="adj4" fmla="val 17610152"/>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F1103-18E3-48C6-B29B-58B6851CF7FA}">
      <dsp:nvSpPr>
        <dsp:cNvPr id="0" name=""/>
        <dsp:cNvSpPr/>
      </dsp:nvSpPr>
      <dsp:spPr>
        <a:xfrm>
          <a:off x="712379" y="51483"/>
          <a:ext cx="1090677" cy="545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a:cs typeface="Arial"/>
            </a:rPr>
            <a:t>Plan</a:t>
          </a:r>
        </a:p>
      </dsp:txBody>
      <dsp:txXfrm>
        <a:off x="739000" y="78104"/>
        <a:ext cx="1037435" cy="492096"/>
      </dsp:txXfrm>
    </dsp:sp>
    <dsp:sp modelId="{1AC8BC5F-9503-4E30-81B3-14032EDF0821}">
      <dsp:nvSpPr>
        <dsp:cNvPr id="0" name=""/>
        <dsp:cNvSpPr/>
      </dsp:nvSpPr>
      <dsp:spPr>
        <a:xfrm>
          <a:off x="1424430" y="763534"/>
          <a:ext cx="1090677" cy="545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a:cs typeface="Arial"/>
            </a:rPr>
            <a:t>Develop</a:t>
          </a:r>
        </a:p>
      </dsp:txBody>
      <dsp:txXfrm>
        <a:off x="1451051" y="790155"/>
        <a:ext cx="1037435" cy="492096"/>
      </dsp:txXfrm>
    </dsp:sp>
    <dsp:sp modelId="{6EFE9C24-FB69-4C7F-A85F-1EDDBE83BE49}">
      <dsp:nvSpPr>
        <dsp:cNvPr id="0" name=""/>
        <dsp:cNvSpPr/>
      </dsp:nvSpPr>
      <dsp:spPr>
        <a:xfrm>
          <a:off x="712379" y="1475584"/>
          <a:ext cx="1090677" cy="545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a:cs typeface="Arial"/>
            </a:rPr>
            <a:t>Acceptance Test</a:t>
          </a:r>
        </a:p>
      </dsp:txBody>
      <dsp:txXfrm>
        <a:off x="739000" y="1502205"/>
        <a:ext cx="1037435" cy="492096"/>
      </dsp:txXfrm>
    </dsp:sp>
    <dsp:sp modelId="{E62D0F89-4184-443C-828B-7A051B197B7B}">
      <dsp:nvSpPr>
        <dsp:cNvPr id="0" name=""/>
        <dsp:cNvSpPr/>
      </dsp:nvSpPr>
      <dsp:spPr>
        <a:xfrm>
          <a:off x="329" y="763534"/>
          <a:ext cx="1090677" cy="54533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Arial"/>
              <a:cs typeface="Arial"/>
            </a:rPr>
            <a:t>Evaluate and Improve</a:t>
          </a:r>
        </a:p>
      </dsp:txBody>
      <dsp:txXfrm>
        <a:off x="26950" y="790155"/>
        <a:ext cx="1037435" cy="49209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8605520" y="6598350"/>
            <a:ext cx="614680" cy="348550"/>
          </a:xfrm>
          <a:prstGeom prst="rect">
            <a:avLst/>
          </a:prstGeom>
        </p:spPr>
        <p:txBody>
          <a:bodyPr vert="horz" lIns="92379" tIns="46190" rIns="92379" bIns="46190" rtlCol="0" anchor="ctr"/>
          <a:lstStyle>
            <a:lvl1pPr algn="r">
              <a:defRPr sz="12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744542" y="78269"/>
            <a:ext cx="7702098" cy="348551"/>
          </a:xfrm>
          <a:prstGeom prst="rect">
            <a:avLst/>
          </a:prstGeom>
        </p:spPr>
        <p:txBody>
          <a:bodyPr vert="horz" lIns="0" tIns="92379" rIns="0" bIns="92379" rtlCol="0"/>
          <a:lstStyle>
            <a:lvl1pPr algn="l">
              <a:defRPr sz="1200"/>
            </a:lvl1pPr>
          </a:lstStyle>
          <a:p>
            <a:endParaRPr lang="en-US" dirty="0">
              <a:latin typeface="Arial"/>
              <a:cs typeface="Arial"/>
            </a:endParaRPr>
          </a:p>
        </p:txBody>
      </p:sp>
      <p:cxnSp>
        <p:nvCxnSpPr>
          <p:cNvPr id="10" name="Straight Connector 9"/>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45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46413" y="868363"/>
            <a:ext cx="3127375" cy="2344737"/>
          </a:xfrm>
          <a:prstGeom prst="rect">
            <a:avLst/>
          </a:prstGeom>
          <a:noFill/>
          <a:ln w="12700">
            <a:solidFill>
              <a:prstClr val="black"/>
            </a:solidFill>
          </a:ln>
        </p:spPr>
        <p:txBody>
          <a:bodyPr vert="horz" lIns="92379" tIns="46190" rIns="92379" bIns="46190" rtlCol="0" anchor="ctr"/>
          <a:lstStyle/>
          <a:p>
            <a:endParaRPr lang="en-US"/>
          </a:p>
        </p:txBody>
      </p:sp>
      <p:sp>
        <p:nvSpPr>
          <p:cNvPr id="5" name="Notes Placeholder 4"/>
          <p:cNvSpPr>
            <a:spLocks noGrp="1"/>
          </p:cNvSpPr>
          <p:nvPr>
            <p:ph type="body" sz="quarter" idx="3"/>
          </p:nvPr>
        </p:nvSpPr>
        <p:spPr>
          <a:xfrm>
            <a:off x="922020" y="3343196"/>
            <a:ext cx="7376160" cy="2735342"/>
          </a:xfrm>
          <a:prstGeom prst="rect">
            <a:avLst/>
          </a:prstGeom>
        </p:spPr>
        <p:txBody>
          <a:bodyPr vert="horz" lIns="92379" tIns="46190" rIns="92379" bIns="461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8606221" y="6598350"/>
            <a:ext cx="614680" cy="348550"/>
          </a:xfrm>
          <a:prstGeom prst="rect">
            <a:avLst/>
          </a:prstGeom>
        </p:spPr>
        <p:txBody>
          <a:bodyPr vert="horz" lIns="92379" tIns="46190" rIns="92379" bIns="46190" rtlCol="0" anchor="ctr"/>
          <a:lstStyle>
            <a:lvl1pPr algn="l">
              <a:defRPr sz="1200" b="1"/>
            </a:lvl1pPr>
          </a:lstStyle>
          <a:p>
            <a:fld id="{30F18498-1159-498D-8DC7-E1A69C582DF5}" type="slidenum">
              <a:rPr lang="en-US" smtClean="0"/>
              <a:pPr/>
              <a:t>‹#›</a:t>
            </a:fld>
            <a:endParaRPr lang="en-US" dirty="0"/>
          </a:p>
        </p:txBody>
      </p:sp>
      <p:cxnSp>
        <p:nvCxnSpPr>
          <p:cNvPr id="13" name="Straight Connector 12"/>
          <p:cNvCxnSpPr/>
          <p:nvPr/>
        </p:nvCxnSpPr>
        <p:spPr>
          <a:xfrm>
            <a:off x="744544" y="6598350"/>
            <a:ext cx="774843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717126" y="73378"/>
            <a:ext cx="6330050" cy="348551"/>
          </a:xfrm>
          <a:prstGeom prst="rect">
            <a:avLst/>
          </a:prstGeom>
        </p:spPr>
        <p:txBody>
          <a:bodyPr vert="horz" lIns="0" tIns="92379" rIns="0" bIns="92379" rtlCol="0"/>
          <a:lstStyle>
            <a:lvl1pPr algn="l">
              <a:defRPr sz="12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41" y="6677540"/>
            <a:ext cx="1809465" cy="17638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45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4778375" y="325438"/>
            <a:ext cx="1508125" cy="1131887"/>
          </a:xfrm>
        </p:spPr>
      </p:sp>
    </p:spTree>
    <p:extLst>
      <p:ext uri="{BB962C8B-B14F-4D97-AF65-F5344CB8AC3E}">
        <p14:creationId xmlns:p14="http://schemas.microsoft.com/office/powerpoint/2010/main" val="1909269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643040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52598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4778375" y="325438"/>
            <a:ext cx="1508125" cy="1131887"/>
          </a:xfrm>
        </p:spPr>
      </p:sp>
    </p:spTree>
    <p:extLst>
      <p:ext uri="{BB962C8B-B14F-4D97-AF65-F5344CB8AC3E}">
        <p14:creationId xmlns:p14="http://schemas.microsoft.com/office/powerpoint/2010/main" val="3885653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r>
              <a:rPr lang="en-US" dirty="0"/>
              <a:t>Could be other methods: SCRUM, XP, SAFE, Rational</a:t>
            </a:r>
          </a:p>
          <a:p>
            <a:endParaRPr lang="en-US" dirty="0"/>
          </a:p>
          <a:p>
            <a:r>
              <a:rPr lang="en-US" dirty="0"/>
              <a:t>Not supposed to be a comparison, instead a fit</a:t>
            </a:r>
          </a:p>
          <a:p>
            <a:r>
              <a:rPr lang="en-US" dirty="0"/>
              <a:t>PSP has been used on teams doing SCRUM, CMM, because this is individuals</a:t>
            </a:r>
          </a:p>
          <a:p>
            <a:endParaRPr lang="en-US" dirty="0"/>
          </a:p>
          <a:p>
            <a:r>
              <a:rPr lang="en-US" dirty="0"/>
              <a:t>This is aimed at the developer</a:t>
            </a:r>
          </a:p>
          <a:p>
            <a:r>
              <a:rPr lang="en-US" dirty="0"/>
              <a:t>Agile assumes talented</a:t>
            </a:r>
            <a:r>
              <a:rPr lang="en-US" baseline="0" dirty="0"/>
              <a:t> and capable individuals. PSP trains individuals to competently perform at high levels.</a:t>
            </a:r>
            <a:endParaRPr lang="en-US" dirty="0"/>
          </a:p>
        </p:txBody>
      </p:sp>
    </p:spTree>
    <p:extLst>
      <p:ext uri="{BB962C8B-B14F-4D97-AF65-F5344CB8AC3E}">
        <p14:creationId xmlns:p14="http://schemas.microsoft.com/office/powerpoint/2010/main" val="89814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4167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short whiteboard exercise;</a:t>
            </a:r>
            <a:r>
              <a:rPr lang="en-US" baseline="0" dirty="0"/>
              <a:t> keep it to a couple minutes.</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1872011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Paraphrased Vic </a:t>
            </a:r>
            <a:r>
              <a:rPr lang="en-US" dirty="0" err="1"/>
              <a:t>Basili</a:t>
            </a:r>
            <a:endParaRPr lang="en-US" dirty="0"/>
          </a:p>
          <a:p>
            <a:endParaRPr lang="en-US" dirty="0"/>
          </a:p>
          <a:p>
            <a:r>
              <a:rPr lang="en-US" dirty="0"/>
              <a:t>Do this as a build</a:t>
            </a:r>
          </a:p>
          <a:p>
            <a:r>
              <a:rPr lang="en-US" dirty="0"/>
              <a:t>Important that they understand what this is about; lecturer must</a:t>
            </a:r>
            <a:r>
              <a:rPr lang="en-US" baseline="0" dirty="0"/>
              <a:t> be clear about these themes</a:t>
            </a:r>
          </a:p>
          <a:p>
            <a:r>
              <a:rPr lang="en-US" baseline="0" dirty="0"/>
              <a:t>Need to connect this to the millennial</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4</a:t>
            </a:fld>
            <a:endParaRPr lang="en-US" dirty="0"/>
          </a:p>
        </p:txBody>
      </p:sp>
    </p:spTree>
    <p:extLst>
      <p:ext uri="{BB962C8B-B14F-4D97-AF65-F5344CB8AC3E}">
        <p14:creationId xmlns:p14="http://schemas.microsoft.com/office/powerpoint/2010/main" val="2614961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63849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40846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r>
              <a:rPr lang="en-US" dirty="0"/>
              <a:t>Reframing a Watts slide</a:t>
            </a:r>
          </a:p>
          <a:p>
            <a:r>
              <a:rPr lang="en-US" dirty="0"/>
              <a:t>Talk about “value”</a:t>
            </a:r>
          </a:p>
          <a:p>
            <a:r>
              <a:rPr lang="en-US" dirty="0"/>
              <a:t>Governed by the quality of the software</a:t>
            </a:r>
          </a:p>
        </p:txBody>
      </p:sp>
    </p:spTree>
    <p:extLst>
      <p:ext uri="{BB962C8B-B14F-4D97-AF65-F5344CB8AC3E}">
        <p14:creationId xmlns:p14="http://schemas.microsoft.com/office/powerpoint/2010/main" val="70260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4778375" y="325438"/>
            <a:ext cx="1508125" cy="1131887"/>
          </a:xfrm>
        </p:spPr>
      </p:sp>
      <p:sp>
        <p:nvSpPr>
          <p:cNvPr id="2" name="Notes Placeholder 1"/>
          <p:cNvSpPr>
            <a:spLocks noGrp="1"/>
          </p:cNvSpPr>
          <p:nvPr>
            <p:ph type="body" idx="1"/>
          </p:nvPr>
        </p:nvSpPr>
        <p:spPr/>
        <p:txBody>
          <a:bodyPr/>
          <a:lstStyle/>
          <a:p>
            <a:r>
              <a:rPr lang="en-US" dirty="0"/>
              <a:t>What does it mean to be a “pro,” for a living, for money? Can connect this later to Greene</a:t>
            </a:r>
            <a:r>
              <a:rPr lang="en-US" baseline="0" dirty="0"/>
              <a:t> and Hemmingway</a:t>
            </a:r>
          </a:p>
          <a:p>
            <a:endParaRPr lang="en-US" baseline="0" dirty="0"/>
          </a:p>
          <a:p>
            <a:r>
              <a:rPr lang="en-US" baseline="0" dirty="0"/>
              <a:t>Framing is important here; the speaker must make the connection to what to do as a pro</a:t>
            </a:r>
          </a:p>
          <a:p>
            <a:endParaRPr lang="en-US" dirty="0"/>
          </a:p>
        </p:txBody>
      </p:sp>
    </p:spTree>
    <p:extLst>
      <p:ext uri="{BB962C8B-B14F-4D97-AF65-F5344CB8AC3E}">
        <p14:creationId xmlns:p14="http://schemas.microsoft.com/office/powerpoint/2010/main" val="2796396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Compare the scientific method, the </a:t>
            </a:r>
            <a:r>
              <a:rPr lang="en-US" dirty="0" err="1"/>
              <a:t>Shewhart</a:t>
            </a:r>
            <a:r>
              <a:rPr lang="en-US" baseline="0" dirty="0"/>
              <a:t> engineering cycle, and PSP</a:t>
            </a:r>
          </a:p>
          <a:p>
            <a:r>
              <a:rPr lang="en-US" baseline="0" dirty="0"/>
              <a:t>Key points</a:t>
            </a:r>
          </a:p>
          <a:p>
            <a:r>
              <a:rPr lang="en-US" baseline="0" dirty="0"/>
              <a:t>Cyclic, feedback, multiple levels</a:t>
            </a:r>
          </a:p>
          <a:p>
            <a:r>
              <a:rPr lang="en-US" baseline="0" dirty="0"/>
              <a:t>Process piece</a:t>
            </a:r>
          </a:p>
          <a:p>
            <a:r>
              <a:rPr lang="en-US" baseline="0" dirty="0"/>
              <a:t>Learning through experience</a:t>
            </a:r>
          </a:p>
          <a:p>
            <a:r>
              <a:rPr lang="en-US" baseline="0" dirty="0"/>
              <a:t>Your process evolves</a:t>
            </a:r>
          </a:p>
          <a:p>
            <a:r>
              <a:rPr lang="en-US" baseline="0" dirty="0"/>
              <a:t>You evolve as an individual</a:t>
            </a:r>
          </a:p>
          <a:p>
            <a:r>
              <a:rPr lang="en-US" baseline="0" dirty="0"/>
              <a:t>Both your ability to do the work and your ability to observe</a:t>
            </a:r>
          </a:p>
          <a:p>
            <a:r>
              <a:rPr lang="en-US" baseline="0" dirty="0"/>
              <a:t>Running your own experiment; you are the subject</a:t>
            </a:r>
          </a:p>
          <a:p>
            <a:endParaRPr lang="en-US" baseline="0" dirty="0"/>
          </a:p>
          <a:p>
            <a:r>
              <a:rPr lang="en-US" dirty="0"/>
              <a:t>Effectiveness increases when objective measures, a feedback loop, and an evaluation/change step are provided.</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10</a:t>
            </a:fld>
            <a:endParaRPr lang="en-US" dirty="0"/>
          </a:p>
        </p:txBody>
      </p:sp>
    </p:spTree>
    <p:extLst>
      <p:ext uri="{BB962C8B-B14F-4D97-AF65-F5344CB8AC3E}">
        <p14:creationId xmlns:p14="http://schemas.microsoft.com/office/powerpoint/2010/main" val="4034963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4778375" y="325438"/>
            <a:ext cx="1508125" cy="1131887"/>
          </a:xfrm>
        </p:spPr>
      </p:sp>
    </p:spTree>
    <p:extLst>
      <p:ext uri="{BB962C8B-B14F-4D97-AF65-F5344CB8AC3E}">
        <p14:creationId xmlns:p14="http://schemas.microsoft.com/office/powerpoint/2010/main" val="36414183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HEX_IMAGE.jpg"/>
          <p:cNvPicPr>
            <a:picLocks noChangeAspect="1"/>
          </p:cNvPicPr>
          <p:nvPr userDrawn="1"/>
        </p:nvPicPr>
        <p:blipFill rotWithShape="1">
          <a:blip r:embed="rId2">
            <a:extLst>
              <a:ext uri="{28A0092B-C50C-407E-A947-70E740481C1C}">
                <a14:useLocalDpi xmlns:a14="http://schemas.microsoft.com/office/drawing/2010/main" val="0"/>
              </a:ext>
            </a:extLst>
          </a:blip>
          <a:srcRect b="531"/>
          <a:stretch/>
        </p:blipFill>
        <p:spPr>
          <a:xfrm>
            <a:off x="0" y="8234"/>
            <a:ext cx="9144000" cy="6303665"/>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295328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592507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8816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5813088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73034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98701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699647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15415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511286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68997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909660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16535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27116624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760120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for Software Engineering: Course Overview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for Software Engineering: Course Overview</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71887377"/>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PSP – Course Overview</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p:txBody>
          <a:bodyPr/>
          <a:lstStyle/>
          <a:p>
            <a:r>
              <a:rPr lang="en-US" sz="2000" i="1" dirty="0"/>
              <a:t>Learning is experience. Everything else is just information. —Einstein</a:t>
            </a:r>
          </a:p>
          <a:p>
            <a:endParaRPr lang="en-US" sz="2000" dirty="0"/>
          </a:p>
          <a:p>
            <a:r>
              <a:rPr lang="en-US" sz="2000" dirty="0"/>
              <a:t>An iterative process with objective measures provides a structured environment for experiential learning.</a:t>
            </a:r>
          </a:p>
          <a:p>
            <a:endParaRPr lang="en-US" sz="2000" dirty="0"/>
          </a:p>
          <a:p>
            <a:r>
              <a:rPr lang="en-US" sz="2000" dirty="0"/>
              <a:t>Examples:</a:t>
            </a:r>
          </a:p>
          <a:p>
            <a:pPr lvl="1"/>
            <a:r>
              <a:rPr lang="en-US" sz="2000" dirty="0"/>
              <a:t>scientific method</a:t>
            </a:r>
          </a:p>
          <a:p>
            <a:pPr lvl="1"/>
            <a:r>
              <a:rPr lang="en-US" sz="2000" dirty="0"/>
              <a:t>Deming Cycle (Plan–Do–Study–Act)</a:t>
            </a:r>
          </a:p>
          <a:p>
            <a:pPr lvl="1"/>
            <a:r>
              <a:rPr lang="en-US" sz="2000" dirty="0"/>
              <a:t>iterative software development methods</a:t>
            </a:r>
          </a:p>
          <a:p>
            <a:pPr lvl="1"/>
            <a:r>
              <a:rPr lang="en-US" sz="2000" dirty="0"/>
              <a:t>a Personal Software Process (PSP)</a:t>
            </a:r>
          </a:p>
        </p:txBody>
      </p:sp>
      <p:sp>
        <p:nvSpPr>
          <p:cNvPr id="2" name="Title 1"/>
          <p:cNvSpPr>
            <a:spLocks noGrp="1"/>
          </p:cNvSpPr>
          <p:nvPr>
            <p:ph type="title"/>
          </p:nvPr>
        </p:nvSpPr>
        <p:spPr/>
        <p:txBody>
          <a:bodyPr/>
          <a:lstStyle/>
          <a:p>
            <a:r>
              <a:rPr lang="en-US" dirty="0"/>
              <a:t>Learning and Experience</a:t>
            </a:r>
          </a:p>
        </p:txBody>
      </p:sp>
      <p:sp>
        <p:nvSpPr>
          <p:cNvPr id="7" name="Picture Placeholder 6"/>
          <p:cNvSpPr>
            <a:spLocks noGrp="1"/>
          </p:cNvSpPr>
          <p:nvPr>
            <p:ph type="pic" sz="quarter" idx="11"/>
          </p:nvPr>
        </p:nvSpPr>
        <p:spPr/>
      </p:sp>
      <p:sp>
        <p:nvSpPr>
          <p:cNvPr id="6" name="Text Placeholder 5"/>
          <p:cNvSpPr>
            <a:spLocks noGrp="1"/>
          </p:cNvSpPr>
          <p:nvPr>
            <p:ph type="body" sz="quarter" idx="10"/>
          </p:nvPr>
        </p:nvSpPr>
        <p:spPr/>
        <p:txBody>
          <a:bodyPr/>
          <a:lstStyle/>
          <a:p>
            <a:endParaRPr lang="en-US"/>
          </a:p>
        </p:txBody>
      </p:sp>
      <p:grpSp>
        <p:nvGrpSpPr>
          <p:cNvPr id="25" name="Group 24"/>
          <p:cNvGrpSpPr/>
          <p:nvPr/>
        </p:nvGrpSpPr>
        <p:grpSpPr>
          <a:xfrm>
            <a:off x="449808" y="1302478"/>
            <a:ext cx="2230537" cy="4777012"/>
            <a:chOff x="6346627" y="1143000"/>
            <a:chExt cx="2055541" cy="4402233"/>
          </a:xfrm>
        </p:grpSpPr>
        <p:grpSp>
          <p:nvGrpSpPr>
            <p:cNvPr id="26" name="Group 25"/>
            <p:cNvGrpSpPr/>
            <p:nvPr/>
          </p:nvGrpSpPr>
          <p:grpSpPr>
            <a:xfrm>
              <a:off x="6346627" y="1143000"/>
              <a:ext cx="2055541" cy="1937087"/>
              <a:chOff x="425359" y="2898971"/>
              <a:chExt cx="2055541" cy="1937087"/>
            </a:xfrm>
          </p:grpSpPr>
          <p:graphicFrame>
            <p:nvGraphicFramePr>
              <p:cNvPr id="30" name="Diagram 29"/>
              <p:cNvGraphicFramePr/>
              <p:nvPr>
                <p:extLst>
                  <p:ext uri="{D42A27DB-BD31-4B8C-83A1-F6EECF244321}">
                    <p14:modId xmlns:p14="http://schemas.microsoft.com/office/powerpoint/2010/main" val="1082073377"/>
                  </p:ext>
                </p:extLst>
              </p:nvPr>
            </p:nvGraphicFramePr>
            <p:xfrm>
              <a:off x="425359" y="2898971"/>
              <a:ext cx="2055541" cy="13703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TextBox 30"/>
              <p:cNvSpPr txBox="1"/>
              <p:nvPr/>
            </p:nvSpPr>
            <p:spPr>
              <a:xfrm>
                <a:off x="648625" y="4524065"/>
                <a:ext cx="1609010" cy="311993"/>
              </a:xfrm>
              <a:prstGeom prst="rect">
                <a:avLst/>
              </a:prstGeom>
              <a:noFill/>
            </p:spPr>
            <p:txBody>
              <a:bodyPr wrap="none" rtlCol="0">
                <a:spAutoFit/>
              </a:bodyPr>
              <a:lstStyle/>
              <a:p>
                <a:pPr algn="ctr"/>
                <a:r>
                  <a:rPr lang="en-US" sz="1600" dirty="0">
                    <a:latin typeface="Arial"/>
                    <a:cs typeface="Arial"/>
                  </a:rPr>
                  <a:t>Scientific Method</a:t>
                </a:r>
              </a:p>
            </p:txBody>
          </p:sp>
        </p:grpSp>
        <p:grpSp>
          <p:nvGrpSpPr>
            <p:cNvPr id="27" name="Group 26"/>
            <p:cNvGrpSpPr/>
            <p:nvPr/>
          </p:nvGrpSpPr>
          <p:grpSpPr>
            <a:xfrm>
              <a:off x="6346627" y="3581586"/>
              <a:ext cx="2055541" cy="1963647"/>
              <a:chOff x="3557607" y="2898972"/>
              <a:chExt cx="2055541" cy="1963647"/>
            </a:xfrm>
          </p:grpSpPr>
          <p:graphicFrame>
            <p:nvGraphicFramePr>
              <p:cNvPr id="28" name="Diagram 27"/>
              <p:cNvGraphicFramePr/>
              <p:nvPr>
                <p:extLst>
                  <p:ext uri="{D42A27DB-BD31-4B8C-83A1-F6EECF244321}">
                    <p14:modId xmlns:p14="http://schemas.microsoft.com/office/powerpoint/2010/main" val="1362375868"/>
                  </p:ext>
                </p:extLst>
              </p:nvPr>
            </p:nvGraphicFramePr>
            <p:xfrm>
              <a:off x="3557607" y="2898972"/>
              <a:ext cx="2055541" cy="137036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9" name="TextBox 28"/>
              <p:cNvSpPr txBox="1"/>
              <p:nvPr/>
            </p:nvSpPr>
            <p:spPr>
              <a:xfrm>
                <a:off x="4217328" y="4524065"/>
                <a:ext cx="736099" cy="338554"/>
              </a:xfrm>
              <a:prstGeom prst="rect">
                <a:avLst/>
              </a:prstGeom>
              <a:noFill/>
            </p:spPr>
            <p:txBody>
              <a:bodyPr wrap="none" rtlCol="0">
                <a:spAutoFit/>
              </a:bodyPr>
              <a:lstStyle/>
              <a:p>
                <a:pPr algn="ctr"/>
                <a:r>
                  <a:rPr lang="en-US" sz="1600" dirty="0">
                    <a:latin typeface="Arial"/>
                    <a:cs typeface="Arial"/>
                  </a:rPr>
                  <a:t>PDSA</a:t>
                </a:r>
              </a:p>
            </p:txBody>
          </p:sp>
        </p:grpSp>
      </p:grpSp>
    </p:spTree>
    <p:extLst>
      <p:ext uri="{BB962C8B-B14F-4D97-AF65-F5344CB8AC3E}">
        <p14:creationId xmlns:p14="http://schemas.microsoft.com/office/powerpoint/2010/main" val="584429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p:spPr>
        <p:txBody>
          <a:bodyPr/>
          <a:lstStyle/>
          <a:p>
            <a:r>
              <a:rPr lang="en-US" altLang="en-US" dirty="0"/>
              <a:t>What Is a PSP?</a:t>
            </a:r>
          </a:p>
        </p:txBody>
      </p:sp>
      <p:sp>
        <p:nvSpPr>
          <p:cNvPr id="3" name="Content Placeholder 2"/>
          <p:cNvSpPr>
            <a:spLocks noGrp="1"/>
          </p:cNvSpPr>
          <p:nvPr>
            <p:ph sz="half" idx="2"/>
          </p:nvPr>
        </p:nvSpPr>
        <p:spPr/>
        <p:txBody>
          <a:bodyPr/>
          <a:lstStyle/>
          <a:p>
            <a:r>
              <a:rPr lang="en-US" altLang="en-US" dirty="0"/>
              <a:t>A personal process for developing software</a:t>
            </a:r>
          </a:p>
          <a:p>
            <a:pPr lvl="1"/>
            <a:r>
              <a:rPr lang="en-US" altLang="en-US" dirty="0"/>
              <a:t>defined steps</a:t>
            </a:r>
          </a:p>
          <a:p>
            <a:pPr lvl="1"/>
            <a:r>
              <a:rPr lang="en-US" altLang="en-US" dirty="0"/>
              <a:t>standards </a:t>
            </a:r>
          </a:p>
          <a:p>
            <a:endParaRPr lang="en-US" altLang="en-US" dirty="0"/>
          </a:p>
          <a:p>
            <a:r>
              <a:rPr lang="en-US" altLang="en-US" dirty="0"/>
              <a:t>A measurement and analyses framework to help you characterize your process</a:t>
            </a:r>
          </a:p>
          <a:p>
            <a:endParaRPr lang="en-US" altLang="en-US" dirty="0"/>
          </a:p>
          <a:p>
            <a:r>
              <a:rPr lang="en-US" altLang="en-US" dirty="0"/>
              <a:t>A defined procedure to help you improve your performance</a:t>
            </a:r>
          </a:p>
          <a:p>
            <a:endParaRPr lang="en-US" altLang="en-US" dirty="0"/>
          </a:p>
          <a:p>
            <a:endParaRPr lang="en-US" dirty="0"/>
          </a:p>
        </p:txBody>
      </p:sp>
      <p:sp>
        <p:nvSpPr>
          <p:cNvPr id="5" name="Picture Placeholder 4"/>
          <p:cNvSpPr>
            <a:spLocks noGrp="1"/>
          </p:cNvSpPr>
          <p:nvPr>
            <p:ph type="pic" sz="quarter" idx="11"/>
          </p:nvPr>
        </p:nvSpPr>
        <p:spPr/>
      </p:sp>
      <p:sp>
        <p:nvSpPr>
          <p:cNvPr id="4" name="Text Placeholder 3"/>
          <p:cNvSpPr>
            <a:spLocks noGrp="1"/>
          </p:cNvSpPr>
          <p:nvPr>
            <p:ph type="body" sz="quarter" idx="10"/>
          </p:nvPr>
        </p:nvSpPr>
        <p:spPr/>
        <p:txBody>
          <a:bodyPr/>
          <a:lstStyle/>
          <a:p>
            <a:endParaRPr lang="en-US"/>
          </a:p>
        </p:txBody>
      </p:sp>
      <p:graphicFrame>
        <p:nvGraphicFramePr>
          <p:cNvPr id="6" name="Diagram 5"/>
          <p:cNvGraphicFramePr/>
          <p:nvPr>
            <p:extLst>
              <p:ext uri="{D42A27DB-BD31-4B8C-83A1-F6EECF244321}">
                <p14:modId xmlns:p14="http://schemas.microsoft.com/office/powerpoint/2010/main" val="814068590"/>
              </p:ext>
            </p:extLst>
          </p:nvPr>
        </p:nvGraphicFramePr>
        <p:xfrm>
          <a:off x="368369" y="445768"/>
          <a:ext cx="4120738" cy="5005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099863" y="4645682"/>
            <a:ext cx="657752" cy="461665"/>
          </a:xfrm>
          <a:prstGeom prst="rect">
            <a:avLst/>
          </a:prstGeom>
          <a:noFill/>
        </p:spPr>
        <p:txBody>
          <a:bodyPr wrap="none" rtlCol="0">
            <a:spAutoFit/>
          </a:bodyPr>
          <a:lstStyle/>
          <a:p>
            <a:pPr algn="ctr"/>
            <a:r>
              <a:rPr lang="en-US" sz="2400" b="1" dirty="0">
                <a:solidFill>
                  <a:schemeClr val="tx2"/>
                </a:solidFill>
              </a:rPr>
              <a:t>PSP</a:t>
            </a:r>
          </a:p>
        </p:txBody>
      </p:sp>
    </p:spTree>
    <p:extLst>
      <p:ext uri="{BB962C8B-B14F-4D97-AF65-F5344CB8AC3E}">
        <p14:creationId xmlns:p14="http://schemas.microsoft.com/office/powerpoint/2010/main" val="30066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p:spPr>
        <p:txBody>
          <a:bodyPr/>
          <a:lstStyle/>
          <a:p>
            <a:r>
              <a:rPr lang="en-US" altLang="en-US" dirty="0"/>
              <a:t>Using a PSP</a:t>
            </a:r>
          </a:p>
        </p:txBody>
      </p:sp>
      <p:sp>
        <p:nvSpPr>
          <p:cNvPr id="11267" name="Rectangle 3"/>
          <p:cNvSpPr>
            <a:spLocks noGrp="1" noChangeArrowheads="1"/>
          </p:cNvSpPr>
          <p:nvPr>
            <p:ph idx="1"/>
          </p:nvPr>
        </p:nvSpPr>
        <p:spPr>
          <a:noFill/>
        </p:spPr>
        <p:txBody>
          <a:bodyPr>
            <a:normAutofit/>
          </a:bodyPr>
          <a:lstStyle/>
          <a:p>
            <a:r>
              <a:rPr lang="en-US" altLang="en-US" dirty="0"/>
              <a:t>As a PSP user, you will have several roles.</a:t>
            </a:r>
          </a:p>
          <a:p>
            <a:pPr lvl="1"/>
            <a:r>
              <a:rPr lang="en-US" altLang="en-US" dirty="0"/>
              <a:t>Actor: You will perform the actions in the PSP scripts.</a:t>
            </a:r>
          </a:p>
          <a:p>
            <a:pPr lvl="1"/>
            <a:r>
              <a:rPr lang="en-US" altLang="en-US" dirty="0"/>
              <a:t>Observer: You will observe, measure, analyze, and improve.</a:t>
            </a:r>
          </a:p>
          <a:p>
            <a:pPr lvl="1"/>
            <a:r>
              <a:rPr lang="en-US" altLang="en-US" dirty="0"/>
              <a:t>Owner: You will learn to define the scripts you perform.</a:t>
            </a:r>
          </a:p>
        </p:txBody>
      </p:sp>
      <p:sp>
        <p:nvSpPr>
          <p:cNvPr id="7" name="Picture Placeholder 6"/>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
        <p:nvSpPr>
          <p:cNvPr id="4" name="TextBox 3"/>
          <p:cNvSpPr txBox="1"/>
          <p:nvPr/>
        </p:nvSpPr>
        <p:spPr>
          <a:xfrm>
            <a:off x="3153356" y="3429000"/>
            <a:ext cx="5699905" cy="1569660"/>
          </a:xfrm>
          <a:prstGeom prst="rect">
            <a:avLst/>
          </a:prstGeom>
          <a:noFill/>
        </p:spPr>
        <p:txBody>
          <a:bodyPr wrap="square" rtlCol="0">
            <a:spAutoFit/>
          </a:bodyPr>
          <a:lstStyle/>
          <a:p>
            <a:r>
              <a:rPr lang="en-US" sz="1600" i="1" dirty="0">
                <a:latin typeface="Arial"/>
                <a:cs typeface="Arial"/>
              </a:rPr>
              <a:t>This experimentation, measurement, and feedback loop is not a one-pass algorithm but a way of doing business. It exemplifies continuous improvement and epitomizes evolutionary learning: planning, doing, learning, and using what we have learned to improve. </a:t>
            </a:r>
          </a:p>
          <a:p>
            <a:r>
              <a:rPr lang="en-US" sz="1600" i="1" dirty="0">
                <a:latin typeface="Arial"/>
                <a:cs typeface="Arial"/>
              </a:rPr>
              <a:t>– Vic </a:t>
            </a:r>
            <a:r>
              <a:rPr lang="en-US" sz="1600" i="1" dirty="0" err="1">
                <a:latin typeface="Arial"/>
                <a:cs typeface="Arial"/>
              </a:rPr>
              <a:t>Basili</a:t>
            </a:r>
            <a:r>
              <a:rPr lang="en-US" sz="1600" i="1" dirty="0">
                <a:latin typeface="Arial"/>
                <a:cs typeface="Arial"/>
              </a:rPr>
              <a:t>, foreword to </a:t>
            </a:r>
            <a:r>
              <a:rPr lang="en-US" sz="1600" dirty="0">
                <a:latin typeface="Arial"/>
                <a:cs typeface="Arial"/>
              </a:rPr>
              <a:t>A Discipline for Software Engineering</a:t>
            </a:r>
          </a:p>
        </p:txBody>
      </p:sp>
      <p:graphicFrame>
        <p:nvGraphicFramePr>
          <p:cNvPr id="6" name="Diagram 5"/>
          <p:cNvGraphicFramePr/>
          <p:nvPr>
            <p:extLst>
              <p:ext uri="{D42A27DB-BD31-4B8C-83A1-F6EECF244321}">
                <p14:modId xmlns:p14="http://schemas.microsoft.com/office/powerpoint/2010/main" val="1737706262"/>
              </p:ext>
            </p:extLst>
          </p:nvPr>
        </p:nvGraphicFramePr>
        <p:xfrm>
          <a:off x="401933" y="3177627"/>
          <a:ext cx="2515437" cy="2072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8104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p:spPr>
        <p:txBody>
          <a:bodyPr/>
          <a:lstStyle/>
          <a:p>
            <a:r>
              <a:rPr lang="en-US" altLang="en-US" dirty="0"/>
              <a:t>With a Personal Process</a:t>
            </a:r>
          </a:p>
        </p:txBody>
      </p:sp>
      <p:sp>
        <p:nvSpPr>
          <p:cNvPr id="4" name="Content Placeholder 3"/>
          <p:cNvSpPr>
            <a:spLocks noGrp="1"/>
          </p:cNvSpPr>
          <p:nvPr>
            <p:ph idx="1"/>
          </p:nvPr>
        </p:nvSpPr>
        <p:spPr/>
        <p:txBody>
          <a:bodyPr/>
          <a:lstStyle/>
          <a:p>
            <a:r>
              <a:rPr lang="en-US" altLang="en-US" dirty="0"/>
              <a:t>You will </a:t>
            </a:r>
          </a:p>
          <a:p>
            <a:pPr lvl="1"/>
            <a:r>
              <a:rPr lang="en-US" altLang="en-US" dirty="0"/>
              <a:t>understand your ability</a:t>
            </a:r>
          </a:p>
          <a:p>
            <a:pPr lvl="1"/>
            <a:r>
              <a:rPr lang="en-US" altLang="en-US" dirty="0"/>
              <a:t>be better able to improve</a:t>
            </a:r>
          </a:p>
          <a:p>
            <a:pPr lvl="1"/>
            <a:r>
              <a:rPr lang="en-US" altLang="en-US" dirty="0"/>
              <a:t>learn a professional discipline</a:t>
            </a:r>
          </a:p>
          <a:p>
            <a:endParaRPr lang="en-US" altLang="en-US" dirty="0"/>
          </a:p>
          <a:p>
            <a:r>
              <a:rPr lang="en-US" altLang="en-US" dirty="0"/>
              <a:t>You can</a:t>
            </a:r>
          </a:p>
          <a:p>
            <a:pPr lvl="1"/>
            <a:r>
              <a:rPr lang="en-US" altLang="en-US" dirty="0"/>
              <a:t>estimate and plan your work with increasing accuracy</a:t>
            </a:r>
          </a:p>
          <a:p>
            <a:pPr lvl="1"/>
            <a:r>
              <a:rPr lang="en-US" altLang="en-US" dirty="0"/>
              <a:t>meet your commitments</a:t>
            </a:r>
          </a:p>
          <a:p>
            <a:pPr lvl="1"/>
            <a:r>
              <a:rPr lang="en-US" altLang="en-US" dirty="0"/>
              <a:t>resist unreasonable commitment pressures</a:t>
            </a:r>
          </a:p>
          <a:p>
            <a:endParaRPr lang="en-US" altLang="en-US" dirty="0"/>
          </a:p>
          <a:p>
            <a:r>
              <a:rPr lang="en-US" altLang="en-US" dirty="0"/>
              <a:t>You will have the data to continually improve the productivity, quality, and predictability of your work.</a:t>
            </a:r>
          </a:p>
          <a:p>
            <a:endParaRPr lang="en-US" altLang="en-US" dirty="0"/>
          </a:p>
          <a:p>
            <a:endParaRPr lang="en-US" dirty="0"/>
          </a:p>
        </p:txBody>
      </p:sp>
      <p:sp>
        <p:nvSpPr>
          <p:cNvPr id="5" name="Picture Placeholder 4"/>
          <p:cNvSpPr>
            <a:spLocks noGrp="1"/>
          </p:cNvSpPr>
          <p:nvPr>
            <p:ph type="pic" sz="quarter" idx="11"/>
          </p:nvPr>
        </p:nvSpPr>
        <p:spPr/>
      </p:sp>
      <p:sp>
        <p:nvSpPr>
          <p:cNvPr id="9219" name="Rectangle 3"/>
          <p:cNvSpPr>
            <a:spLocks noGrp="1" noChangeArrowheads="1"/>
          </p:cNvSpPr>
          <p:nvPr>
            <p:ph type="body" sz="quarter" idx="10"/>
          </p:nvPr>
        </p:nvSpPr>
        <p:spPr>
          <a:noFill/>
        </p:spPr>
        <p:txBody>
          <a:bodyPr>
            <a:normAutofit/>
          </a:bodyPr>
          <a:lstStyle/>
          <a:p>
            <a:endParaRPr lang="en-US" altLang="en-US" dirty="0"/>
          </a:p>
        </p:txBody>
      </p:sp>
    </p:spTree>
    <p:extLst>
      <p:ext uri="{BB962C8B-B14F-4D97-AF65-F5344CB8AC3E}">
        <p14:creationId xmlns:p14="http://schemas.microsoft.com/office/powerpoint/2010/main" val="3313106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r>
              <a:rPr lang="en-US" altLang="en-US" dirty="0"/>
              <a:t>PSP Learning Model</a:t>
            </a:r>
          </a:p>
        </p:txBody>
      </p:sp>
      <p:sp>
        <p:nvSpPr>
          <p:cNvPr id="6" name="Content Placeholder 5"/>
          <p:cNvSpPr>
            <a:spLocks noGrp="1"/>
          </p:cNvSpPr>
          <p:nvPr>
            <p:ph idx="1"/>
          </p:nvPr>
        </p:nvSpPr>
        <p:spPr/>
        <p:txBody>
          <a:bodyPr/>
          <a:lstStyle/>
          <a:p>
            <a:r>
              <a:rPr lang="en-US" altLang="en-US" dirty="0"/>
              <a:t>The PSP is introduced in upward-compatible levels.</a:t>
            </a:r>
          </a:p>
          <a:p>
            <a:endParaRPr lang="en-US" altLang="en-US" dirty="0"/>
          </a:p>
          <a:p>
            <a:r>
              <a:rPr lang="en-US" altLang="en-US" dirty="0"/>
              <a:t>You write at least 1 or 2 small programs at each level to learn how to use the new features introduced at each level.</a:t>
            </a:r>
          </a:p>
          <a:p>
            <a:endParaRPr lang="en-US" altLang="en-US" dirty="0"/>
          </a:p>
          <a:p>
            <a:r>
              <a:rPr lang="en-US" altLang="en-US" dirty="0"/>
              <a:t>You gather and analyze data while writing the small programs.</a:t>
            </a:r>
          </a:p>
          <a:p>
            <a:endParaRPr lang="en-US" altLang="en-US" dirty="0"/>
          </a:p>
          <a:p>
            <a:r>
              <a:rPr lang="en-US" altLang="en-US" dirty="0"/>
              <a:t>You use your data and analyses to learn and improve.</a:t>
            </a:r>
          </a:p>
          <a:p>
            <a:endParaRPr lang="en-US" altLang="en-US" dirty="0"/>
          </a:p>
          <a:p>
            <a:r>
              <a:rPr lang="en-US" altLang="en-US" dirty="0"/>
              <a:t>You will learn fundamental concepts using a classroom “Hello World” version of a personal process.</a:t>
            </a:r>
          </a:p>
          <a:p>
            <a:endParaRPr lang="en-US" altLang="en-US" dirty="0"/>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390278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r>
              <a:rPr lang="en-US" altLang="en-US" dirty="0"/>
              <a:t>At Each Level</a:t>
            </a:r>
          </a:p>
        </p:txBody>
      </p:sp>
      <p:sp>
        <p:nvSpPr>
          <p:cNvPr id="6" name="Content Placeholder 5"/>
          <p:cNvSpPr>
            <a:spLocks noGrp="1"/>
          </p:cNvSpPr>
          <p:nvPr>
            <p:ph idx="1"/>
          </p:nvPr>
        </p:nvSpPr>
        <p:spPr/>
        <p:txBody>
          <a:bodyPr/>
          <a:lstStyle/>
          <a:p>
            <a:r>
              <a:rPr lang="en-US" altLang="en-US" dirty="0"/>
              <a:t>You establish a measured performance baseline.</a:t>
            </a:r>
          </a:p>
          <a:p>
            <a:endParaRPr lang="en-US" altLang="en-US" dirty="0"/>
          </a:p>
          <a:p>
            <a:r>
              <a:rPr lang="en-US" altLang="en-US" dirty="0"/>
              <a:t>You make plans and estimates from your baseline performance.</a:t>
            </a:r>
          </a:p>
          <a:p>
            <a:endParaRPr lang="en-US" altLang="en-US" dirty="0"/>
          </a:p>
          <a:p>
            <a:r>
              <a:rPr lang="en-US" altLang="en-US" dirty="0"/>
              <a:t>You learn and practice methods to improve your skills and performance.</a:t>
            </a:r>
          </a:p>
          <a:p>
            <a:endParaRPr lang="en-US" altLang="en-US" dirty="0"/>
          </a:p>
          <a:p>
            <a:r>
              <a:rPr lang="en-US" altLang="en-US" dirty="0"/>
              <a:t>You scale up to larger projects.</a:t>
            </a:r>
          </a:p>
          <a:p>
            <a:endParaRPr lang="en-US" altLang="en-US" dirty="0"/>
          </a:p>
          <a:p>
            <a:endParaRPr lang="en-US" altLang="en-US" dirty="0"/>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10757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p:spPr>
        <p:txBody>
          <a:bodyPr/>
          <a:lstStyle/>
          <a:p>
            <a:r>
              <a:rPr lang="en-US" altLang="en-US" dirty="0"/>
              <a:t>Agile and PSP</a:t>
            </a:r>
          </a:p>
        </p:txBody>
      </p:sp>
      <p:sp>
        <p:nvSpPr>
          <p:cNvPr id="4" name="Content Placeholder 3"/>
          <p:cNvSpPr>
            <a:spLocks noGrp="1"/>
          </p:cNvSpPr>
          <p:nvPr>
            <p:ph idx="1"/>
          </p:nvPr>
        </p:nvSpPr>
        <p:spPr/>
        <p:txBody>
          <a:bodyPr/>
          <a:lstStyle/>
          <a:p>
            <a:r>
              <a:rPr lang="en-US" altLang="en-US" dirty="0"/>
              <a:t>Agile methods provide a framework that software teams use to  manage their work.</a:t>
            </a:r>
          </a:p>
          <a:p>
            <a:endParaRPr lang="en-US" altLang="en-US" dirty="0"/>
          </a:p>
          <a:p>
            <a:r>
              <a:rPr lang="en-US" altLang="en-US" dirty="0"/>
              <a:t>The methods assume that the software professionals will follow appropriate practices for their individual work.</a:t>
            </a:r>
          </a:p>
          <a:p>
            <a:endParaRPr lang="en-US" altLang="en-US" dirty="0"/>
          </a:p>
          <a:p>
            <a:r>
              <a:rPr lang="en-US" altLang="en-US" dirty="0"/>
              <a:t>The PSP provides the management framework for individual work. </a:t>
            </a:r>
          </a:p>
          <a:p>
            <a:endParaRPr lang="en-US" altLang="en-US" dirty="0"/>
          </a:p>
          <a:p>
            <a:r>
              <a:rPr lang="en-US" altLang="en-US" dirty="0"/>
              <a:t>PSP assumes effective software management, but isn’t entirely dependent on it.</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293251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r>
              <a:rPr lang="en-US" altLang="en-US"/>
              <a:t>At Course Conclusion</a:t>
            </a:r>
          </a:p>
        </p:txBody>
      </p:sp>
      <p:sp>
        <p:nvSpPr>
          <p:cNvPr id="6" name="Content Placeholder 5"/>
          <p:cNvSpPr>
            <a:spLocks noGrp="1"/>
          </p:cNvSpPr>
          <p:nvPr>
            <p:ph idx="1"/>
          </p:nvPr>
        </p:nvSpPr>
        <p:spPr/>
        <p:txBody>
          <a:bodyPr/>
          <a:lstStyle/>
          <a:p>
            <a:r>
              <a:rPr lang="en-US" altLang="en-US" dirty="0"/>
              <a:t>You will have practiced the key elements PSP.</a:t>
            </a:r>
          </a:p>
          <a:p>
            <a:endParaRPr lang="en-US" altLang="en-US" dirty="0"/>
          </a:p>
          <a:p>
            <a:r>
              <a:rPr lang="en-US" altLang="en-US" dirty="0"/>
              <a:t>You will understand which methods are most effective for you.</a:t>
            </a:r>
          </a:p>
          <a:p>
            <a:endParaRPr lang="en-US" altLang="en-US" dirty="0"/>
          </a:p>
          <a:p>
            <a:r>
              <a:rPr lang="en-US" altLang="en-US" dirty="0"/>
              <a:t>You will do better work.</a:t>
            </a:r>
          </a:p>
          <a:p>
            <a:endParaRPr lang="en-US" altLang="en-US" dirty="0"/>
          </a:p>
          <a:p>
            <a:r>
              <a:rPr lang="en-US" altLang="en-US" dirty="0"/>
              <a:t>You will have long-term improvement goals.</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744283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Objectives</a:t>
            </a:r>
            <a:r>
              <a:rPr lang="en-US" dirty="0">
                <a:solidFill>
                  <a:schemeClr val="accent1"/>
                </a:solidFill>
              </a:rPr>
              <a:t>, Common Answers</a:t>
            </a:r>
          </a:p>
        </p:txBody>
      </p:sp>
      <p:sp>
        <p:nvSpPr>
          <p:cNvPr id="3" name="Content Placeholder 2"/>
          <p:cNvSpPr>
            <a:spLocks noGrp="1"/>
          </p:cNvSpPr>
          <p:nvPr>
            <p:ph idx="1"/>
          </p:nvPr>
        </p:nvSpPr>
        <p:spPr/>
        <p:txBody>
          <a:bodyPr/>
          <a:lstStyle/>
          <a:p>
            <a:pPr>
              <a:lnSpc>
                <a:spcPts val="2440"/>
              </a:lnSpc>
            </a:pPr>
            <a:r>
              <a:rPr lang="en-US" dirty="0"/>
              <a:t>What do you want from a career in software development?</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t> </a:t>
            </a:r>
          </a:p>
          <a:p>
            <a:pPr indent="-457200">
              <a:lnSpc>
                <a:spcPts val="2440"/>
              </a:lnSpc>
              <a:buFont typeface="+mj-lt"/>
              <a:buAutoNum type="arabicPeriod"/>
            </a:pPr>
            <a:r>
              <a:rPr lang="en-US" dirty="0">
                <a:solidFill>
                  <a:schemeClr val="accent1"/>
                </a:solidFill>
              </a:rPr>
              <a:t>Do great work</a:t>
            </a:r>
          </a:p>
          <a:p>
            <a:pPr indent="-457200">
              <a:lnSpc>
                <a:spcPts val="2440"/>
              </a:lnSpc>
              <a:buFont typeface="+mj-lt"/>
              <a:buAutoNum type="arabicPeriod"/>
            </a:pPr>
            <a:r>
              <a:rPr lang="en-US" dirty="0">
                <a:solidFill>
                  <a:schemeClr val="accent1"/>
                </a:solidFill>
              </a:rPr>
              <a:t>Be recognized as an expert</a:t>
            </a:r>
          </a:p>
          <a:p>
            <a:pPr indent="-457200">
              <a:lnSpc>
                <a:spcPts val="2440"/>
              </a:lnSpc>
              <a:buFont typeface="+mj-lt"/>
              <a:buAutoNum type="arabicPeriod"/>
            </a:pPr>
            <a:r>
              <a:rPr lang="en-US" dirty="0">
                <a:solidFill>
                  <a:schemeClr val="accent1"/>
                </a:solidFill>
              </a:rPr>
              <a:t>Have a successful career</a:t>
            </a:r>
          </a:p>
          <a:p>
            <a:pPr indent="-457200">
              <a:lnSpc>
                <a:spcPts val="2440"/>
              </a:lnSpc>
              <a:buFont typeface="+mj-lt"/>
              <a:buAutoNum type="arabicPeriod"/>
            </a:pPr>
            <a:r>
              <a:rPr lang="en-US" dirty="0">
                <a:solidFill>
                  <a:schemeClr val="accent1"/>
                </a:solidFill>
              </a:rPr>
              <a:t>Make a difference</a:t>
            </a:r>
          </a:p>
          <a:p>
            <a:pPr indent="-457200">
              <a:lnSpc>
                <a:spcPts val="2440"/>
              </a:lnSpc>
              <a:buFont typeface="+mj-lt"/>
              <a:buAutoNum type="arabicPeriod"/>
            </a:pPr>
            <a:endParaRPr lang="en-US" dirty="0">
              <a:solidFill>
                <a:schemeClr val="accent1"/>
              </a:solidFill>
            </a:endParaRPr>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782011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Prelude</a:t>
            </a:r>
            <a:endParaRPr lang="en-US" dirty="0"/>
          </a:p>
        </p:txBody>
      </p:sp>
      <p:sp>
        <p:nvSpPr>
          <p:cNvPr id="12" name="Content Placeholder 11"/>
          <p:cNvSpPr>
            <a:spLocks noGrp="1"/>
          </p:cNvSpPr>
          <p:nvPr>
            <p:ph idx="1"/>
          </p:nvPr>
        </p:nvSpPr>
        <p:spPr/>
        <p:txBody>
          <a:bodyPr/>
          <a:lstStyle/>
          <a:p>
            <a:r>
              <a:rPr lang="en-US" sz="1900" i="1" dirty="0"/>
              <a:t>This course presents a </a:t>
            </a:r>
            <a:r>
              <a:rPr lang="en-US" sz="1900" i="1" dirty="0">
                <a:solidFill>
                  <a:srgbClr val="FF0000"/>
                </a:solidFill>
              </a:rPr>
              <a:t>unique approach</a:t>
            </a:r>
            <a:r>
              <a:rPr lang="en-US" sz="1900" i="1" dirty="0"/>
              <a:t> to solving a problem that has frustrated our profession since its infancy—how to convince ourselves and our managers to consistently use those </a:t>
            </a:r>
            <a:r>
              <a:rPr lang="en-US" sz="1900" i="1" dirty="0">
                <a:solidFill>
                  <a:srgbClr val="FF0000"/>
                </a:solidFill>
              </a:rPr>
              <a:t>engineering and scientific principles </a:t>
            </a:r>
            <a:r>
              <a:rPr lang="en-US" sz="1900" i="1" dirty="0"/>
              <a:t>that have been </a:t>
            </a:r>
            <a:r>
              <a:rPr lang="en-US" sz="1900" i="1" dirty="0">
                <a:solidFill>
                  <a:srgbClr val="FF0000"/>
                </a:solidFill>
              </a:rPr>
              <a:t>proven to improve software engineering practice</a:t>
            </a:r>
            <a:r>
              <a:rPr lang="en-US" sz="1900" i="1" dirty="0"/>
              <a:t>.</a:t>
            </a:r>
          </a:p>
          <a:p>
            <a:endParaRPr lang="en-US" sz="1900" i="1" dirty="0"/>
          </a:p>
          <a:p>
            <a:r>
              <a:rPr lang="en-US" sz="1900" i="1" dirty="0"/>
              <a:t>This course introduces a </a:t>
            </a:r>
            <a:r>
              <a:rPr lang="en-US" sz="1900" i="1" dirty="0">
                <a:solidFill>
                  <a:srgbClr val="FF0000"/>
                </a:solidFill>
              </a:rPr>
              <a:t>discipline for software engineering</a:t>
            </a:r>
            <a:r>
              <a:rPr lang="en-US" sz="1900" i="1" dirty="0"/>
              <a:t>. This discipline is not a constraining regimentation, but rather an </a:t>
            </a:r>
            <a:r>
              <a:rPr lang="en-US" sz="1900" i="1" dirty="0">
                <a:solidFill>
                  <a:srgbClr val="FF0000"/>
                </a:solidFill>
              </a:rPr>
              <a:t>evolutionary learning model </a:t>
            </a:r>
            <a:r>
              <a:rPr lang="en-US" sz="1900" i="1" dirty="0"/>
              <a:t>based on a </a:t>
            </a:r>
            <a:r>
              <a:rPr lang="en-US" sz="1900" i="1" dirty="0">
                <a:solidFill>
                  <a:srgbClr val="FF0000"/>
                </a:solidFill>
              </a:rPr>
              <a:t>personal measured and structured working framework </a:t>
            </a:r>
            <a:r>
              <a:rPr lang="en-US" sz="1900" i="1" dirty="0"/>
              <a:t>that you can use for the rest of your career.</a:t>
            </a:r>
          </a:p>
          <a:p>
            <a:endParaRPr lang="en-US" sz="1900" i="1" dirty="0"/>
          </a:p>
          <a:p>
            <a:r>
              <a:rPr lang="en-US" sz="1900" i="1" dirty="0"/>
              <a:t>By following the </a:t>
            </a:r>
            <a:r>
              <a:rPr lang="en-US" sz="1900" i="1" dirty="0">
                <a:solidFill>
                  <a:srgbClr val="FF0000"/>
                </a:solidFill>
              </a:rPr>
              <a:t>step-by-step approach </a:t>
            </a:r>
            <a:r>
              <a:rPr lang="en-US" sz="1900" i="1" dirty="0"/>
              <a:t>in this course, you will </a:t>
            </a:r>
            <a:r>
              <a:rPr lang="en-US" sz="1900" i="1" dirty="0">
                <a:solidFill>
                  <a:srgbClr val="FF0000"/>
                </a:solidFill>
              </a:rPr>
              <a:t>learn how to apply the principles and framework</a:t>
            </a:r>
            <a:r>
              <a:rPr lang="en-US" sz="1900" i="1" dirty="0"/>
              <a:t>, and see for yourself </a:t>
            </a:r>
            <a:r>
              <a:rPr lang="en-US" sz="1900" i="1" dirty="0">
                <a:solidFill>
                  <a:srgbClr val="FF0000"/>
                </a:solidFill>
              </a:rPr>
              <a:t>which elements work for you</a:t>
            </a:r>
            <a:r>
              <a:rPr lang="en-US" sz="1900" i="1" dirty="0"/>
              <a:t> and how to use them for the greatest personal benefit.</a:t>
            </a:r>
            <a:endParaRPr lang="en-US" sz="1900" dirty="0"/>
          </a:p>
          <a:p>
            <a:endParaRPr lang="en-US" sz="1900" dirty="0"/>
          </a:p>
        </p:txBody>
      </p:sp>
      <p:sp>
        <p:nvSpPr>
          <p:cNvPr id="16" name="Picture Placeholder 15"/>
          <p:cNvSpPr>
            <a:spLocks noGrp="1"/>
          </p:cNvSpPr>
          <p:nvPr>
            <p:ph type="pic" sz="quarter" idx="11"/>
          </p:nvPr>
        </p:nvSpPr>
        <p:spPr/>
      </p:sp>
      <p:sp>
        <p:nvSpPr>
          <p:cNvPr id="13" name="Text Placeholder 12"/>
          <p:cNvSpPr>
            <a:spLocks noGrp="1"/>
          </p:cNvSpPr>
          <p:nvPr>
            <p:ph type="body" sz="quarter" idx="10"/>
          </p:nvPr>
        </p:nvSpPr>
        <p:spPr/>
        <p:txBody>
          <a:bodyPr/>
          <a:lstStyle/>
          <a:p>
            <a:endParaRPr lang="en-US"/>
          </a:p>
        </p:txBody>
      </p:sp>
      <p:sp>
        <p:nvSpPr>
          <p:cNvPr id="17" name="Line 14"/>
          <p:cNvSpPr>
            <a:spLocks noChangeShapeType="1"/>
          </p:cNvSpPr>
          <p:nvPr/>
        </p:nvSpPr>
        <p:spPr bwMode="auto">
          <a:xfrm>
            <a:off x="3878769" y="2453581"/>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
        <p:nvSpPr>
          <p:cNvPr id="20" name="Line 14"/>
          <p:cNvSpPr>
            <a:spLocks noChangeShapeType="1"/>
          </p:cNvSpPr>
          <p:nvPr/>
        </p:nvSpPr>
        <p:spPr bwMode="auto">
          <a:xfrm>
            <a:off x="1757236" y="2453581"/>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
        <p:nvSpPr>
          <p:cNvPr id="21" name="Line 14"/>
          <p:cNvSpPr>
            <a:spLocks noChangeShapeType="1"/>
          </p:cNvSpPr>
          <p:nvPr/>
        </p:nvSpPr>
        <p:spPr bwMode="auto">
          <a:xfrm>
            <a:off x="6000303" y="2453581"/>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
        <p:nvSpPr>
          <p:cNvPr id="22" name="Line 14"/>
          <p:cNvSpPr>
            <a:spLocks noChangeShapeType="1"/>
          </p:cNvSpPr>
          <p:nvPr/>
        </p:nvSpPr>
        <p:spPr bwMode="auto">
          <a:xfrm>
            <a:off x="3878769" y="4175899"/>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
        <p:nvSpPr>
          <p:cNvPr id="23" name="Line 14"/>
          <p:cNvSpPr>
            <a:spLocks noChangeShapeType="1"/>
          </p:cNvSpPr>
          <p:nvPr/>
        </p:nvSpPr>
        <p:spPr bwMode="auto">
          <a:xfrm>
            <a:off x="1757236" y="4175899"/>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
        <p:nvSpPr>
          <p:cNvPr id="24" name="Line 14"/>
          <p:cNvSpPr>
            <a:spLocks noChangeShapeType="1"/>
          </p:cNvSpPr>
          <p:nvPr/>
        </p:nvSpPr>
        <p:spPr bwMode="auto">
          <a:xfrm>
            <a:off x="6000303" y="4175899"/>
            <a:ext cx="0" cy="402765"/>
          </a:xfrm>
          <a:prstGeom prst="line">
            <a:avLst/>
          </a:prstGeom>
          <a:noFill/>
          <a:ln w="38100"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ln w="57150" cmpd="sng">
                <a:solidFill>
                  <a:schemeClr val="tx1"/>
                </a:solidFill>
              </a:ln>
            </a:endParaRPr>
          </a:p>
        </p:txBody>
      </p:sp>
    </p:spTree>
    <p:extLst>
      <p:ext uri="{BB962C8B-B14F-4D97-AF65-F5344CB8AC3E}">
        <p14:creationId xmlns:p14="http://schemas.microsoft.com/office/powerpoint/2010/main" val="372450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17"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noFill/>
        </p:spPr>
        <p:txBody>
          <a:bodyPr/>
          <a:lstStyle/>
          <a:p>
            <a:r>
              <a:rPr lang="en-US" altLang="en-US" dirty="0"/>
              <a:t>Course Objectives</a:t>
            </a:r>
          </a:p>
        </p:txBody>
      </p:sp>
      <p:sp>
        <p:nvSpPr>
          <p:cNvPr id="4" name="Content Placeholder 3"/>
          <p:cNvSpPr>
            <a:spLocks noGrp="1"/>
          </p:cNvSpPr>
          <p:nvPr>
            <p:ph idx="1"/>
          </p:nvPr>
        </p:nvSpPr>
        <p:spPr/>
        <p:txBody>
          <a:bodyPr>
            <a:normAutofit/>
          </a:bodyPr>
          <a:lstStyle/>
          <a:p>
            <a:pPr>
              <a:spcAft>
                <a:spcPts val="1200"/>
              </a:spcAft>
            </a:pPr>
            <a:r>
              <a:rPr lang="en-US" altLang="en-US" dirty="0"/>
              <a:t>To introduce you to a discipline for software engineering:</a:t>
            </a:r>
          </a:p>
          <a:p>
            <a:pPr lvl="1">
              <a:spcAft>
                <a:spcPts val="1200"/>
              </a:spcAft>
            </a:pPr>
            <a:r>
              <a:rPr lang="en-US" altLang="en-US" dirty="0"/>
              <a:t>a discipline that can improve the way you practice software development</a:t>
            </a:r>
          </a:p>
          <a:p>
            <a:pPr lvl="1">
              <a:spcAft>
                <a:spcPts val="1200"/>
              </a:spcAft>
            </a:pPr>
            <a:r>
              <a:rPr lang="en-US" altLang="en-US" dirty="0"/>
              <a:t>a personalized, measured, script-based approach to developing software</a:t>
            </a:r>
          </a:p>
          <a:p>
            <a:pPr lvl="1">
              <a:spcAft>
                <a:spcPts val="1200"/>
              </a:spcAft>
            </a:pPr>
            <a:r>
              <a:rPr lang="en-US" altLang="en-US" dirty="0"/>
              <a:t>an iterative, data-driven approach to learning and improving</a:t>
            </a:r>
          </a:p>
          <a:p>
            <a:pPr>
              <a:spcAft>
                <a:spcPts val="1200"/>
              </a:spcAft>
            </a:pPr>
            <a:endParaRPr lang="en-US" altLang="en-US" dirty="0"/>
          </a:p>
          <a:p>
            <a:pPr>
              <a:spcAft>
                <a:spcPts val="1200"/>
              </a:spcAft>
            </a:pPr>
            <a:r>
              <a:rPr lang="en-US" altLang="en-US" dirty="0"/>
              <a:t>Also, to show you how to adapt and evolve these methods for developing software and similar classes of work</a:t>
            </a:r>
          </a:p>
          <a:p>
            <a:pPr>
              <a:spcAft>
                <a:spcPts val="1200"/>
              </a:spcAft>
            </a:pPr>
            <a:endParaRPr lang="en-US" dirty="0"/>
          </a:p>
        </p:txBody>
      </p:sp>
      <p:sp>
        <p:nvSpPr>
          <p:cNvPr id="5" name="Text Placeholder 4"/>
          <p:cNvSpPr>
            <a:spLocks noGrp="1"/>
          </p:cNvSpPr>
          <p:nvPr>
            <p:ph type="body" sz="quarter" idx="10"/>
          </p:nvPr>
        </p:nvSpPr>
        <p:spPr/>
        <p:txBody>
          <a:bodyPr>
            <a:normAutofit/>
          </a:bodyPr>
          <a:lstStyle/>
          <a:p>
            <a:endParaRPr lang="en-US"/>
          </a:p>
        </p:txBody>
      </p:sp>
      <p:sp>
        <p:nvSpPr>
          <p:cNvPr id="6" name="Picture Placeholder 5"/>
          <p:cNvSpPr>
            <a:spLocks noGrp="1"/>
          </p:cNvSpPr>
          <p:nvPr>
            <p:ph type="pic" sz="quarter" idx="11"/>
          </p:nvPr>
        </p:nvSpPr>
        <p:spPr/>
      </p:sp>
    </p:spTree>
    <p:extLst>
      <p:ext uri="{BB962C8B-B14F-4D97-AF65-F5344CB8AC3E}">
        <p14:creationId xmlns:p14="http://schemas.microsoft.com/office/powerpoint/2010/main" val="2915262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p:spPr>
        <p:txBody>
          <a:bodyPr/>
          <a:lstStyle/>
          <a:p>
            <a:r>
              <a:rPr lang="en-US" altLang="en-US"/>
              <a:t>General Information</a:t>
            </a:r>
          </a:p>
        </p:txBody>
      </p:sp>
      <p:sp>
        <p:nvSpPr>
          <p:cNvPr id="2" name="Content Placeholder 1"/>
          <p:cNvSpPr>
            <a:spLocks noGrp="1"/>
          </p:cNvSpPr>
          <p:nvPr>
            <p:ph idx="1"/>
          </p:nvPr>
        </p:nvSpPr>
        <p:spPr/>
        <p:txBody>
          <a:bodyPr/>
          <a:lstStyle/>
          <a:p>
            <a:r>
              <a:rPr lang="en-US" altLang="en-US" dirty="0"/>
              <a:t>Prerequisites</a:t>
            </a:r>
          </a:p>
          <a:p>
            <a:pPr lvl="1"/>
            <a:r>
              <a:rPr lang="en-US" altLang="en-US" dirty="0"/>
              <a:t>knowledge of a programming language</a:t>
            </a:r>
          </a:p>
          <a:p>
            <a:endParaRPr lang="en-US" altLang="en-US" dirty="0"/>
          </a:p>
          <a:p>
            <a:r>
              <a:rPr lang="en-US" altLang="en-US" dirty="0"/>
              <a:t>Helpful background</a:t>
            </a:r>
          </a:p>
          <a:p>
            <a:pPr lvl="1"/>
            <a:r>
              <a:rPr lang="en-US" altLang="en-US" dirty="0"/>
              <a:t>familiarity with basic statistical functions</a:t>
            </a:r>
          </a:p>
          <a:p>
            <a:endParaRPr lang="en-US" altLang="en-US" dirty="0"/>
          </a:p>
          <a:p>
            <a:r>
              <a:rPr lang="en-US" altLang="en-US" dirty="0"/>
              <a:t>Computing resources</a:t>
            </a:r>
          </a:p>
          <a:p>
            <a:pPr lvl="1"/>
            <a:r>
              <a:rPr lang="en-US" altLang="en-US" dirty="0"/>
              <a:t>an available development environment </a:t>
            </a:r>
          </a:p>
          <a:p>
            <a:pPr lvl="1"/>
            <a:r>
              <a:rPr lang="en-US" altLang="en-US" dirty="0"/>
              <a:t>a tool for planning, estimating, and recording data</a:t>
            </a:r>
          </a:p>
          <a:p>
            <a:endParaRPr lang="en-US" dirty="0"/>
          </a:p>
        </p:txBody>
      </p:sp>
      <p:sp>
        <p:nvSpPr>
          <p:cNvPr id="3" name="Text Placeholder 2"/>
          <p:cNvSpPr>
            <a:spLocks noGrp="1"/>
          </p:cNvSpPr>
          <p:nvPr>
            <p:ph type="body" sz="quarter" idx="10"/>
          </p:nvPr>
        </p:nvSpPr>
        <p:spPr/>
        <p:txBody>
          <a:bodyPr>
            <a:normAutofit/>
          </a:bodyPr>
          <a:lstStyle/>
          <a:p>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3414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p:spPr>
        <p:txBody>
          <a:bodyPr/>
          <a:lstStyle/>
          <a:p>
            <a:r>
              <a:rPr lang="en-US" altLang="en-US" dirty="0"/>
              <a:t>Course Overview</a:t>
            </a:r>
          </a:p>
        </p:txBody>
      </p:sp>
      <p:sp>
        <p:nvSpPr>
          <p:cNvPr id="4" name="Content Placeholder 3"/>
          <p:cNvSpPr>
            <a:spLocks noGrp="1"/>
          </p:cNvSpPr>
          <p:nvPr>
            <p:ph idx="1"/>
          </p:nvPr>
        </p:nvSpPr>
        <p:spPr/>
        <p:txBody>
          <a:bodyPr/>
          <a:lstStyle/>
          <a:p>
            <a:r>
              <a:rPr lang="en-US" altLang="en-US" dirty="0"/>
              <a:t>Introduction</a:t>
            </a:r>
          </a:p>
          <a:p>
            <a:r>
              <a:rPr lang="en-US" altLang="en-US" dirty="0"/>
              <a:t>Process and measurement</a:t>
            </a:r>
          </a:p>
          <a:p>
            <a:r>
              <a:rPr lang="en-US" altLang="en-US" dirty="0"/>
              <a:t>Planning and estimating</a:t>
            </a:r>
          </a:p>
          <a:p>
            <a:r>
              <a:rPr lang="en-US" altLang="en-US" dirty="0"/>
              <a:t>Defect management</a:t>
            </a:r>
          </a:p>
          <a:p>
            <a:r>
              <a:rPr lang="en-US" altLang="en-US" dirty="0"/>
              <a:t>The design process</a:t>
            </a:r>
          </a:p>
          <a:p>
            <a:r>
              <a:rPr lang="en-US" altLang="en-US" dirty="0"/>
              <a:t>Design verification</a:t>
            </a:r>
          </a:p>
          <a:p>
            <a:r>
              <a:rPr lang="en-US" altLang="en-US" dirty="0"/>
              <a:t>Scaling up the process</a:t>
            </a:r>
          </a:p>
          <a:p>
            <a:r>
              <a:rPr lang="en-US" altLang="en-US" dirty="0"/>
              <a:t>PSP in practice</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833115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p:spPr>
        <p:txBody>
          <a:bodyPr/>
          <a:lstStyle/>
          <a:p>
            <a:r>
              <a:rPr lang="en-US" altLang="en-US" dirty="0"/>
              <a:t>Value and Quality</a:t>
            </a:r>
          </a:p>
        </p:txBody>
      </p:sp>
      <p:sp>
        <p:nvSpPr>
          <p:cNvPr id="4" name="Content Placeholder 3"/>
          <p:cNvSpPr>
            <a:spLocks noGrp="1"/>
          </p:cNvSpPr>
          <p:nvPr>
            <p:ph idx="1"/>
          </p:nvPr>
        </p:nvSpPr>
        <p:spPr/>
        <p:txBody>
          <a:bodyPr/>
          <a:lstStyle/>
          <a:p>
            <a:r>
              <a:rPr lang="en-US" altLang="en-US" dirty="0"/>
              <a:t>The user’s perception of the value of a software application or system is governed by the quality of the software.</a:t>
            </a:r>
          </a:p>
          <a:p>
            <a:endParaRPr lang="en-US" altLang="en-US" dirty="0"/>
          </a:p>
          <a:p>
            <a:r>
              <a:rPr lang="en-US" altLang="en-US" dirty="0"/>
              <a:t>The quality of a software system is governed by the quality of its worst components.</a:t>
            </a:r>
          </a:p>
          <a:p>
            <a:endParaRPr lang="en-US" altLang="en-US" dirty="0"/>
          </a:p>
          <a:p>
            <a:r>
              <a:rPr lang="en-US" altLang="en-US" dirty="0"/>
              <a:t>The quality of a software component is determined by the knowledge, discipline, and commitment of the developer.</a:t>
            </a:r>
          </a:p>
          <a:p>
            <a:endParaRPr lang="en-US" altLang="en-US" dirty="0"/>
          </a:p>
          <a:p>
            <a:endParaRPr lang="en-US" altLang="en-US" dirty="0"/>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95540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p:spPr>
        <p:txBody>
          <a:bodyPr/>
          <a:lstStyle/>
          <a:p>
            <a:r>
              <a:rPr lang="en-US" altLang="en-US" dirty="0"/>
              <a:t>Professional Responsibility</a:t>
            </a:r>
          </a:p>
        </p:txBody>
      </p:sp>
      <p:sp>
        <p:nvSpPr>
          <p:cNvPr id="4" name="Content Placeholder 3"/>
          <p:cNvSpPr>
            <a:spLocks noGrp="1"/>
          </p:cNvSpPr>
          <p:nvPr>
            <p:ph idx="1"/>
          </p:nvPr>
        </p:nvSpPr>
        <p:spPr/>
        <p:txBody>
          <a:bodyPr/>
          <a:lstStyle/>
          <a:p>
            <a:r>
              <a:rPr lang="en-US" altLang="en-US" dirty="0"/>
              <a:t>As a professional, you should know your own capabilities.</a:t>
            </a:r>
          </a:p>
          <a:p>
            <a:r>
              <a:rPr lang="en-US" altLang="en-US" dirty="0"/>
              <a:t>To develop your capabilities you should</a:t>
            </a:r>
          </a:p>
          <a:p>
            <a:pPr marL="338328" lvl="1" indent="-173736"/>
            <a:r>
              <a:rPr lang="en-US" altLang="en-US" dirty="0"/>
              <a:t>measure, track, and analyze your work</a:t>
            </a:r>
          </a:p>
          <a:p>
            <a:pPr marL="338328" lvl="1" indent="-173736"/>
            <a:r>
              <a:rPr lang="en-US" altLang="en-US" dirty="0"/>
              <a:t>learn from your performance variations</a:t>
            </a:r>
          </a:p>
          <a:p>
            <a:pPr marL="338328" lvl="1" indent="-173736"/>
            <a:r>
              <a:rPr lang="en-US" altLang="en-US" dirty="0"/>
              <a:t>incorporate  feedback from these lessons in your personal work practices</a:t>
            </a:r>
          </a:p>
          <a:p>
            <a:endParaRPr lang="en-US" altLang="en-US" dirty="0"/>
          </a:p>
          <a:p>
            <a:r>
              <a:rPr lang="en-US" altLang="en-US" dirty="0"/>
              <a:t>How?</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19986622"/>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123</TotalTime>
  <Words>1364</Words>
  <Application>Microsoft Office PowerPoint</Application>
  <PresentationFormat>On-screen Show (4:3)</PresentationFormat>
  <Paragraphs>192</Paragraphs>
  <Slides>17</Slides>
  <Notes>15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17</vt:i4>
      </vt:variant>
    </vt:vector>
  </HeadingPairs>
  <TitlesOfParts>
    <vt:vector size="21" baseType="lpstr">
      <vt:lpstr>Arial</vt:lpstr>
      <vt:lpstr>Calibri</vt:lpstr>
      <vt:lpstr>SEI_Template</vt:lpstr>
      <vt:lpstr>1_SEI_template</vt:lpstr>
      <vt:lpstr>A Discipline for  Software Engineering</vt:lpstr>
      <vt:lpstr>Document Markings</vt:lpstr>
      <vt:lpstr>Your Objectives, Common Answers</vt:lpstr>
      <vt:lpstr>Prelude</vt:lpstr>
      <vt:lpstr>Course Objectives</vt:lpstr>
      <vt:lpstr>General Information</vt:lpstr>
      <vt:lpstr>Course Overview</vt:lpstr>
      <vt:lpstr>Value and Quality</vt:lpstr>
      <vt:lpstr>Professional Responsibility</vt:lpstr>
      <vt:lpstr>Learning and Experience</vt:lpstr>
      <vt:lpstr>What Is a PSP?</vt:lpstr>
      <vt:lpstr>Using a PSP</vt:lpstr>
      <vt:lpstr>With a Personal Process</vt:lpstr>
      <vt:lpstr>PSP Learning Model</vt:lpstr>
      <vt:lpstr>At Each Level</vt:lpstr>
      <vt:lpstr>Agile and PSP</vt:lpstr>
      <vt:lpstr>At Course Conclusion</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27</cp:revision>
  <cp:lastPrinted>2015-11-05T19:18:24Z</cp:lastPrinted>
  <dcterms:created xsi:type="dcterms:W3CDTF">2018-11-07T20:40:18Z</dcterms:created>
  <dcterms:modified xsi:type="dcterms:W3CDTF">2020-04-22T20:20:46Z</dcterms:modified>
</cp:coreProperties>
</file>